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Abel" panose="02000506030000020004" pitchFamily="2" charset="0"/>
      <p:regular r:id="rId15"/>
    </p:embeddedFont>
    <p:embeddedFont>
      <p:font typeface="Abhaya Libre" panose="020B0604020202020204" charset="0"/>
      <p:regular r:id="rId16"/>
      <p:bold r:id="rId17"/>
    </p:embeddedFont>
    <p:embeddedFont>
      <p:font typeface="Baskervville" panose="020B0604020202020204" charset="0"/>
      <p:regular r:id="rId18"/>
      <p:bold r:id="rId19"/>
      <p:italic r:id="rId20"/>
      <p:boldItalic r:id="rId21"/>
    </p:embeddedFont>
    <p:embeddedFont>
      <p:font typeface="Palanquin Dark" panose="020B0604020202020204" charset="0"/>
      <p:regular r:id="rId22"/>
      <p:bold r:id="rId23"/>
    </p:embeddedFont>
    <p:embeddedFont>
      <p:font typeface="Roboto Condensed Light" panose="02000000000000000000" pitchFamily="2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62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e, Michelle A - (macoe)" userId="267cf815-f901-4f3d-846e-a66987aecd5d" providerId="ADAL" clId="{67887FDD-A27E-4832-81B8-7161D95995D3}"/>
    <pc:docChg chg="modSld">
      <pc:chgData name="Coe, Michelle A - (macoe)" userId="267cf815-f901-4f3d-846e-a66987aecd5d" providerId="ADAL" clId="{67887FDD-A27E-4832-81B8-7161D95995D3}" dt="2026-04-08T19:59:33.968" v="0" actId="20577"/>
      <pc:docMkLst>
        <pc:docMk/>
      </pc:docMkLst>
      <pc:sldChg chg="modSp mod">
        <pc:chgData name="Coe, Michelle A - (macoe)" userId="267cf815-f901-4f3d-846e-a66987aecd5d" providerId="ADAL" clId="{67887FDD-A27E-4832-81B8-7161D95995D3}" dt="2026-04-08T19:59:33.968" v="0" actId="20577"/>
        <pc:sldMkLst>
          <pc:docMk/>
          <pc:sldMk cId="0" sldId="256"/>
        </pc:sldMkLst>
        <pc:spChg chg="mod">
          <ac:chgData name="Coe, Michelle A - (macoe)" userId="267cf815-f901-4f3d-846e-a66987aecd5d" providerId="ADAL" clId="{67887FDD-A27E-4832-81B8-7161D95995D3}" dt="2026-04-08T19:59:33.968" v="0" actId="20577"/>
          <ac:spMkLst>
            <pc:docMk/>
            <pc:sldMk cId="0" sldId="256"/>
            <ac:spMk id="38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8a80d34a4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8a80d34a4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dd305800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dd305800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acebfb46d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acebfb46d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acebfb46d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acebfb46d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52a7caf94b_1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52a7caf94b_1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acebfb46d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acebfb46d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dd3058009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dd3058009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acebfb46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acebfb46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99c7bd4ba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99c7bd4ba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52a7caf94b_1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52a7caf94b_1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52a7caf94b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52a7caf94b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ad14914ff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ad14914ff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E052D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8999"/>
          </a:blip>
          <a:srcRect l="10" r="10" b="15683"/>
          <a:stretch/>
        </p:blipFill>
        <p:spPr>
          <a:xfrm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76900" y="1270875"/>
            <a:ext cx="4690200" cy="201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456800" y="3422175"/>
            <a:ext cx="32820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46825" y="126050"/>
            <a:ext cx="8500425" cy="4654225"/>
            <a:chOff x="346825" y="169800"/>
            <a:chExt cx="8500425" cy="4654225"/>
          </a:xfrm>
        </p:grpSpPr>
        <p:sp>
          <p:nvSpPr>
            <p:cNvPr id="14" name="Google Shape;14;p2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" name="Google Shape;15;p2"/>
            <p:cNvCxnSpPr>
              <a:stCxn id="14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" name="Google Shape;16;p2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" name="Google Shape;18;p2"/>
            <p:cNvCxnSpPr>
              <a:stCxn id="16" idx="0"/>
              <a:endCxn id="17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1"/>
          <p:cNvPicPr preferRelativeResize="0"/>
          <p:nvPr/>
        </p:nvPicPr>
        <p:blipFill rotWithShape="1">
          <a:blip r:embed="rId2">
            <a:alphaModFix amt="58999"/>
          </a:blip>
          <a:srcRect l="10" r="10" b="15683"/>
          <a:stretch/>
        </p:blipFill>
        <p:spPr>
          <a:xfrm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 txBox="1">
            <a:spLocks noGrp="1"/>
          </p:cNvSpPr>
          <p:nvPr>
            <p:ph type="title" hasCustomPrompt="1"/>
          </p:nvPr>
        </p:nvSpPr>
        <p:spPr>
          <a:xfrm>
            <a:off x="2648050" y="1395800"/>
            <a:ext cx="3851400" cy="15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Abel"/>
                <a:ea typeface="Abel"/>
                <a:cs typeface="Abel"/>
                <a:sym typeface="A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11"/>
          <p:cNvSpPr txBox="1">
            <a:spLocks noGrp="1"/>
          </p:cNvSpPr>
          <p:nvPr>
            <p:ph type="body" idx="1"/>
          </p:nvPr>
        </p:nvSpPr>
        <p:spPr>
          <a:xfrm>
            <a:off x="2648100" y="2978900"/>
            <a:ext cx="3851400" cy="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11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" name="Google Shape;123;p11"/>
          <p:cNvGrpSpPr/>
          <p:nvPr/>
        </p:nvGrpSpPr>
        <p:grpSpPr>
          <a:xfrm rot="10800000" flipH="1">
            <a:off x="359513" y="380175"/>
            <a:ext cx="8500425" cy="4654225"/>
            <a:chOff x="346825" y="169800"/>
            <a:chExt cx="8500425" cy="4654225"/>
          </a:xfrm>
        </p:grpSpPr>
        <p:sp>
          <p:nvSpPr>
            <p:cNvPr id="124" name="Google Shape;124;p11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5" name="Google Shape;125;p11"/>
            <p:cNvCxnSpPr>
              <a:stCxn id="124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6" name="Google Shape;126;p11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8" name="Google Shape;128;p11"/>
            <p:cNvCxnSpPr>
              <a:stCxn id="126" idx="0"/>
              <a:endCxn id="127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6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8276" y="0"/>
            <a:ext cx="9127450" cy="514310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3"/>
          <p:cNvSpPr txBox="1">
            <a:spLocks noGrp="1"/>
          </p:cNvSpPr>
          <p:nvPr>
            <p:ph type="title" hasCustomPrompt="1"/>
          </p:nvPr>
        </p:nvSpPr>
        <p:spPr>
          <a:xfrm flipH="1">
            <a:off x="3239899" y="1560825"/>
            <a:ext cx="6486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1"/>
          </p:nvPr>
        </p:nvSpPr>
        <p:spPr>
          <a:xfrm flipH="1">
            <a:off x="713224" y="1570325"/>
            <a:ext cx="24024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2"/>
          </p:nvPr>
        </p:nvSpPr>
        <p:spPr>
          <a:xfrm flipH="1">
            <a:off x="713225" y="2046325"/>
            <a:ext cx="24024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3239899" y="3085850"/>
            <a:ext cx="6486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4"/>
          </p:nvPr>
        </p:nvSpPr>
        <p:spPr>
          <a:xfrm flipH="1">
            <a:off x="713224" y="3097137"/>
            <a:ext cx="24024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 flipH="1">
            <a:off x="713225" y="3555487"/>
            <a:ext cx="24024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5252650" y="1560825"/>
            <a:ext cx="6486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7"/>
          </p:nvPr>
        </p:nvSpPr>
        <p:spPr>
          <a:xfrm>
            <a:off x="6028325" y="1570313"/>
            <a:ext cx="24024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6028326" y="2046325"/>
            <a:ext cx="24024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5252650" y="3085850"/>
            <a:ext cx="648600" cy="4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3"/>
          </p:nvPr>
        </p:nvSpPr>
        <p:spPr>
          <a:xfrm>
            <a:off x="6028325" y="3097134"/>
            <a:ext cx="24024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028326" y="3555487"/>
            <a:ext cx="24024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13"/>
          <p:cNvGrpSpPr/>
          <p:nvPr/>
        </p:nvGrpSpPr>
        <p:grpSpPr>
          <a:xfrm rot="10800000">
            <a:off x="297000" y="378900"/>
            <a:ext cx="8500425" cy="4654225"/>
            <a:chOff x="346825" y="169800"/>
            <a:chExt cx="8500425" cy="4654225"/>
          </a:xfrm>
        </p:grpSpPr>
        <p:sp>
          <p:nvSpPr>
            <p:cNvPr id="147" name="Google Shape;147;p13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8" name="Google Shape;148;p13"/>
            <p:cNvCxnSpPr>
              <a:stCxn id="14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9" name="Google Shape;149;p13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1" name="Google Shape;151;p13"/>
            <p:cNvCxnSpPr>
              <a:stCxn id="149" idx="0"/>
              <a:endCxn id="150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4"/>
          <p:cNvPicPr preferRelativeResize="0"/>
          <p:nvPr/>
        </p:nvPicPr>
        <p:blipFill rotWithShape="1">
          <a:blip r:embed="rId2">
            <a:alphaModFix amt="58999"/>
          </a:blip>
          <a:srcRect l="10" r="10" b="15683"/>
          <a:stretch/>
        </p:blipFill>
        <p:spPr>
          <a:xfrm flipH="1"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4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" name="Google Shape;156;p14"/>
          <p:cNvGrpSpPr/>
          <p:nvPr/>
        </p:nvGrpSpPr>
        <p:grpSpPr>
          <a:xfrm rot="10800000" flipH="1">
            <a:off x="284938" y="126050"/>
            <a:ext cx="8420463" cy="2595875"/>
            <a:chOff x="296238" y="2431200"/>
            <a:chExt cx="8420463" cy="2595875"/>
          </a:xfrm>
        </p:grpSpPr>
        <p:sp>
          <p:nvSpPr>
            <p:cNvPr id="157" name="Google Shape;157;p14"/>
            <p:cNvSpPr/>
            <p:nvPr/>
          </p:nvSpPr>
          <p:spPr>
            <a:xfrm rot="10800000" flipH="1">
              <a:off x="389100" y="24312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" name="Google Shape;158;p14"/>
            <p:cNvGrpSpPr/>
            <p:nvPr/>
          </p:nvGrpSpPr>
          <p:grpSpPr>
            <a:xfrm>
              <a:off x="296238" y="2559575"/>
              <a:ext cx="8420463" cy="2467500"/>
              <a:chOff x="296238" y="2559575"/>
              <a:chExt cx="8420463" cy="2467500"/>
            </a:xfrm>
          </p:grpSpPr>
          <p:grpSp>
            <p:nvGrpSpPr>
              <p:cNvPr id="159" name="Google Shape;159;p14"/>
              <p:cNvGrpSpPr/>
              <p:nvPr/>
            </p:nvGrpSpPr>
            <p:grpSpPr>
              <a:xfrm rot="10800000">
                <a:off x="296238" y="2559575"/>
                <a:ext cx="8279775" cy="2467500"/>
                <a:chOff x="567475" y="169800"/>
                <a:chExt cx="8279775" cy="2467500"/>
              </a:xfrm>
            </p:grpSpPr>
            <p:cxnSp>
              <p:nvCxnSpPr>
                <p:cNvPr id="160" name="Google Shape;160;p14"/>
                <p:cNvCxnSpPr/>
                <p:nvPr/>
              </p:nvCxnSpPr>
              <p:spPr>
                <a:xfrm>
                  <a:off x="567475" y="398950"/>
                  <a:ext cx="8029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61" name="Google Shape;161;p14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62" name="Google Shape;162;p14"/>
                <p:cNvCxnSpPr>
                  <a:stCxn id="161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63" name="Google Shape;163;p14"/>
              <p:cNvSpPr/>
              <p:nvPr/>
            </p:nvSpPr>
            <p:spPr>
              <a:xfrm rot="10800000" flipH="1">
                <a:off x="8435600" y="4656700"/>
                <a:ext cx="281100" cy="281100"/>
              </a:xfrm>
              <a:prstGeom prst="star4">
                <a:avLst>
                  <a:gd name="adj" fmla="val 125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4" name="Google Shape;164;p14"/>
          <p:cNvGrpSpPr/>
          <p:nvPr/>
        </p:nvGrpSpPr>
        <p:grpSpPr>
          <a:xfrm flipH="1">
            <a:off x="4483513" y="2438750"/>
            <a:ext cx="4381863" cy="2595875"/>
            <a:chOff x="296238" y="2431200"/>
            <a:chExt cx="4381863" cy="2595875"/>
          </a:xfrm>
        </p:grpSpPr>
        <p:sp>
          <p:nvSpPr>
            <p:cNvPr id="165" name="Google Shape;165;p14"/>
            <p:cNvSpPr/>
            <p:nvPr/>
          </p:nvSpPr>
          <p:spPr>
            <a:xfrm rot="10800000" flipH="1">
              <a:off x="389100" y="24312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66;p14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167" name="Google Shape;167;p14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168" name="Google Shape;168;p14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69" name="Google Shape;169;p14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0" name="Google Shape;170;p14"/>
                <p:cNvCxnSpPr>
                  <a:stCxn id="169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71" name="Google Shape;171;p14"/>
              <p:cNvSpPr/>
              <p:nvPr/>
            </p:nvSpPr>
            <p:spPr>
              <a:xfrm rot="10800000" flipH="1">
                <a:off x="4397000" y="4656700"/>
                <a:ext cx="281100" cy="281100"/>
              </a:xfrm>
              <a:prstGeom prst="star4">
                <a:avLst>
                  <a:gd name="adj" fmla="val 125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5"/>
          <p:cNvPicPr preferRelativeResize="0"/>
          <p:nvPr/>
        </p:nvPicPr>
        <p:blipFill>
          <a:blip r:embed="rId2">
            <a:alphaModFix amt="58999"/>
          </a:blip>
          <a:stretch>
            <a:fillRect/>
          </a:stretch>
        </p:blipFill>
        <p:spPr>
          <a:xfrm flipH="1">
            <a:off x="-28925" y="0"/>
            <a:ext cx="9172925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5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5"/>
          <p:cNvGrpSpPr/>
          <p:nvPr/>
        </p:nvGrpSpPr>
        <p:grpSpPr>
          <a:xfrm>
            <a:off x="365813" y="122675"/>
            <a:ext cx="8500425" cy="4654225"/>
            <a:chOff x="346825" y="169800"/>
            <a:chExt cx="8500425" cy="4654225"/>
          </a:xfrm>
        </p:grpSpPr>
        <p:sp>
          <p:nvSpPr>
            <p:cNvPr id="177" name="Google Shape;177;p15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78" name="Google Shape;178;p15"/>
            <p:cNvCxnSpPr>
              <a:stCxn id="17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9" name="Google Shape;179;p15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1" name="Google Shape;181;p15"/>
            <p:cNvCxnSpPr>
              <a:stCxn id="179" idx="0"/>
              <a:endCxn id="180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6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6"/>
          <p:cNvPicPr preferRelativeResize="0"/>
          <p:nvPr/>
        </p:nvPicPr>
        <p:blipFill>
          <a:blip r:embed="rId2">
            <a:alphaModFix amt="58999"/>
          </a:blip>
          <a:stretch>
            <a:fillRect/>
          </a:stretch>
        </p:blipFill>
        <p:spPr>
          <a:xfrm flipH="1">
            <a:off x="3" y="0"/>
            <a:ext cx="9143997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6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" name="Google Shape;186;p16"/>
          <p:cNvGrpSpPr/>
          <p:nvPr/>
        </p:nvGrpSpPr>
        <p:grpSpPr>
          <a:xfrm rot="10800000" flipH="1">
            <a:off x="284938" y="126050"/>
            <a:ext cx="8420463" cy="2595875"/>
            <a:chOff x="296238" y="2431200"/>
            <a:chExt cx="8420463" cy="2595875"/>
          </a:xfrm>
        </p:grpSpPr>
        <p:sp>
          <p:nvSpPr>
            <p:cNvPr id="187" name="Google Shape;187;p16"/>
            <p:cNvSpPr/>
            <p:nvPr/>
          </p:nvSpPr>
          <p:spPr>
            <a:xfrm rot="10800000" flipH="1">
              <a:off x="389100" y="24312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8" name="Google Shape;188;p16"/>
            <p:cNvGrpSpPr/>
            <p:nvPr/>
          </p:nvGrpSpPr>
          <p:grpSpPr>
            <a:xfrm>
              <a:off x="296238" y="2559575"/>
              <a:ext cx="8420463" cy="2467500"/>
              <a:chOff x="296238" y="2559575"/>
              <a:chExt cx="8420463" cy="2467500"/>
            </a:xfrm>
          </p:grpSpPr>
          <p:grpSp>
            <p:nvGrpSpPr>
              <p:cNvPr id="189" name="Google Shape;189;p16"/>
              <p:cNvGrpSpPr/>
              <p:nvPr/>
            </p:nvGrpSpPr>
            <p:grpSpPr>
              <a:xfrm rot="10800000">
                <a:off x="296238" y="2559575"/>
                <a:ext cx="8279775" cy="2467500"/>
                <a:chOff x="567475" y="169800"/>
                <a:chExt cx="8279775" cy="2467500"/>
              </a:xfrm>
            </p:grpSpPr>
            <p:cxnSp>
              <p:nvCxnSpPr>
                <p:cNvPr id="190" name="Google Shape;190;p16"/>
                <p:cNvCxnSpPr/>
                <p:nvPr/>
              </p:nvCxnSpPr>
              <p:spPr>
                <a:xfrm>
                  <a:off x="567475" y="398950"/>
                  <a:ext cx="8029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91" name="Google Shape;191;p16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92" name="Google Shape;192;p16"/>
                <p:cNvCxnSpPr>
                  <a:stCxn id="191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93" name="Google Shape;193;p16"/>
              <p:cNvSpPr/>
              <p:nvPr/>
            </p:nvSpPr>
            <p:spPr>
              <a:xfrm rot="10800000" flipH="1">
                <a:off x="8435600" y="4656700"/>
                <a:ext cx="281100" cy="281100"/>
              </a:xfrm>
              <a:prstGeom prst="star4">
                <a:avLst>
                  <a:gd name="adj" fmla="val 125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" name="Google Shape;194;p16"/>
          <p:cNvGrpSpPr/>
          <p:nvPr/>
        </p:nvGrpSpPr>
        <p:grpSpPr>
          <a:xfrm flipH="1">
            <a:off x="4483513" y="2438750"/>
            <a:ext cx="4381863" cy="2595875"/>
            <a:chOff x="296238" y="2431200"/>
            <a:chExt cx="4381863" cy="2595875"/>
          </a:xfrm>
        </p:grpSpPr>
        <p:sp>
          <p:nvSpPr>
            <p:cNvPr id="195" name="Google Shape;195;p16"/>
            <p:cNvSpPr/>
            <p:nvPr/>
          </p:nvSpPr>
          <p:spPr>
            <a:xfrm rot="10800000" flipH="1">
              <a:off x="389100" y="24312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196;p16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197" name="Google Shape;197;p16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198" name="Google Shape;198;p16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99" name="Google Shape;199;p16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00" name="Google Shape;200;p16"/>
                <p:cNvCxnSpPr>
                  <a:stCxn id="199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201" name="Google Shape;201;p16"/>
              <p:cNvSpPr/>
              <p:nvPr/>
            </p:nvSpPr>
            <p:spPr>
              <a:xfrm rot="10800000" flipH="1">
                <a:off x="4397000" y="4656700"/>
                <a:ext cx="281100" cy="281100"/>
              </a:xfrm>
              <a:prstGeom prst="star4">
                <a:avLst>
                  <a:gd name="adj" fmla="val 125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7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28925" y="0"/>
            <a:ext cx="9172925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7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7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17"/>
          <p:cNvGrpSpPr/>
          <p:nvPr/>
        </p:nvGrpSpPr>
        <p:grpSpPr>
          <a:xfrm rot="10800000" flipH="1">
            <a:off x="359513" y="380175"/>
            <a:ext cx="8500425" cy="4654225"/>
            <a:chOff x="346825" y="169800"/>
            <a:chExt cx="8500425" cy="4654225"/>
          </a:xfrm>
        </p:grpSpPr>
        <p:sp>
          <p:nvSpPr>
            <p:cNvPr id="207" name="Google Shape;207;p17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8" name="Google Shape;208;p17"/>
            <p:cNvCxnSpPr>
              <a:stCxn id="20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9" name="Google Shape;209;p17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1" name="Google Shape;211;p17"/>
            <p:cNvCxnSpPr>
              <a:stCxn id="209" idx="0"/>
              <a:endCxn id="210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0_1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rot="10800000" flipH="1">
            <a:off x="0" y="0"/>
            <a:ext cx="9170150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8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grpSp>
        <p:nvGrpSpPr>
          <p:cNvPr id="216" name="Google Shape;216;p18"/>
          <p:cNvGrpSpPr/>
          <p:nvPr/>
        </p:nvGrpSpPr>
        <p:grpSpPr>
          <a:xfrm>
            <a:off x="354425" y="125975"/>
            <a:ext cx="8500425" cy="465600"/>
            <a:chOff x="346825" y="169800"/>
            <a:chExt cx="8500425" cy="465600"/>
          </a:xfrm>
        </p:grpSpPr>
        <p:sp>
          <p:nvSpPr>
            <p:cNvPr id="217" name="Google Shape;217;p18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8" name="Google Shape;218;p18"/>
            <p:cNvCxnSpPr>
              <a:stCxn id="21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9" name="Google Shape;219;p18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18"/>
          <p:cNvGrpSpPr/>
          <p:nvPr/>
        </p:nvGrpSpPr>
        <p:grpSpPr>
          <a:xfrm rot="10800000">
            <a:off x="292675" y="4568950"/>
            <a:ext cx="8500425" cy="465600"/>
            <a:chOff x="346825" y="169800"/>
            <a:chExt cx="8500425" cy="465600"/>
          </a:xfrm>
        </p:grpSpPr>
        <p:sp>
          <p:nvSpPr>
            <p:cNvPr id="221" name="Google Shape;221;p18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22" name="Google Shape;222;p18"/>
            <p:cNvCxnSpPr>
              <a:stCxn id="221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3" name="Google Shape;223;p18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0_1_1_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8925" y="0"/>
            <a:ext cx="9172925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9"/>
          <p:cNvSpPr txBox="1">
            <a:spLocks noGrp="1"/>
          </p:cNvSpPr>
          <p:nvPr>
            <p:ph type="body" idx="1"/>
          </p:nvPr>
        </p:nvSpPr>
        <p:spPr>
          <a:xfrm>
            <a:off x="720025" y="1254600"/>
            <a:ext cx="7717500" cy="9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9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19"/>
          <p:cNvGrpSpPr/>
          <p:nvPr/>
        </p:nvGrpSpPr>
        <p:grpSpPr>
          <a:xfrm rot="10800000" flipH="1">
            <a:off x="292513" y="126050"/>
            <a:ext cx="8420463" cy="2595875"/>
            <a:chOff x="296238" y="2431200"/>
            <a:chExt cx="8420463" cy="2595875"/>
          </a:xfrm>
        </p:grpSpPr>
        <p:sp>
          <p:nvSpPr>
            <p:cNvPr id="231" name="Google Shape;231;p19"/>
            <p:cNvSpPr/>
            <p:nvPr/>
          </p:nvSpPr>
          <p:spPr>
            <a:xfrm rot="10800000" flipH="1">
              <a:off x="389100" y="24312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2" name="Google Shape;232;p19"/>
            <p:cNvGrpSpPr/>
            <p:nvPr/>
          </p:nvGrpSpPr>
          <p:grpSpPr>
            <a:xfrm>
              <a:off x="296238" y="2559575"/>
              <a:ext cx="8420463" cy="2467500"/>
              <a:chOff x="296238" y="2559575"/>
              <a:chExt cx="8420463" cy="2467500"/>
            </a:xfrm>
          </p:grpSpPr>
          <p:grpSp>
            <p:nvGrpSpPr>
              <p:cNvPr id="233" name="Google Shape;233;p19"/>
              <p:cNvGrpSpPr/>
              <p:nvPr/>
            </p:nvGrpSpPr>
            <p:grpSpPr>
              <a:xfrm rot="10800000">
                <a:off x="296238" y="2559575"/>
                <a:ext cx="8279775" cy="2467500"/>
                <a:chOff x="567475" y="169800"/>
                <a:chExt cx="8279775" cy="2467500"/>
              </a:xfrm>
            </p:grpSpPr>
            <p:cxnSp>
              <p:nvCxnSpPr>
                <p:cNvPr id="234" name="Google Shape;234;p19"/>
                <p:cNvCxnSpPr/>
                <p:nvPr/>
              </p:nvCxnSpPr>
              <p:spPr>
                <a:xfrm>
                  <a:off x="567475" y="398950"/>
                  <a:ext cx="8029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35" name="Google Shape;235;p19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36" name="Google Shape;236;p19"/>
                <p:cNvCxnSpPr>
                  <a:stCxn id="235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237" name="Google Shape;237;p19"/>
              <p:cNvSpPr/>
              <p:nvPr/>
            </p:nvSpPr>
            <p:spPr>
              <a:xfrm rot="10800000" flipH="1">
                <a:off x="8435600" y="4656700"/>
                <a:ext cx="281100" cy="281100"/>
              </a:xfrm>
              <a:prstGeom prst="star4">
                <a:avLst>
                  <a:gd name="adj" fmla="val 125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3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0"/>
          <p:cNvPicPr preferRelativeResize="0"/>
          <p:nvPr/>
        </p:nvPicPr>
        <p:blipFill rotWithShape="1">
          <a:blip r:embed="rId2">
            <a:alphaModFix amt="58999"/>
          </a:blip>
          <a:srcRect l="10" r="10" b="15683"/>
          <a:stretch/>
        </p:blipFill>
        <p:spPr>
          <a:xfrm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241" name="Google Shape;241;p20"/>
          <p:cNvSpPr txBox="1">
            <a:spLocks noGrp="1"/>
          </p:cNvSpPr>
          <p:nvPr>
            <p:ph type="body" idx="1"/>
          </p:nvPr>
        </p:nvSpPr>
        <p:spPr>
          <a:xfrm>
            <a:off x="4628150" y="1244800"/>
            <a:ext cx="3518100" cy="33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body" idx="2"/>
          </p:nvPr>
        </p:nvSpPr>
        <p:spPr>
          <a:xfrm>
            <a:off x="1050025" y="1244801"/>
            <a:ext cx="3518100" cy="33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●"/>
              <a:defRPr sz="14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3" name="Google Shape;243;p20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4" name="Google Shape;244;p20"/>
          <p:cNvGrpSpPr/>
          <p:nvPr/>
        </p:nvGrpSpPr>
        <p:grpSpPr>
          <a:xfrm flipH="1">
            <a:off x="4483513" y="2438750"/>
            <a:ext cx="4381863" cy="2595875"/>
            <a:chOff x="296238" y="2431200"/>
            <a:chExt cx="4381863" cy="2595875"/>
          </a:xfrm>
        </p:grpSpPr>
        <p:sp>
          <p:nvSpPr>
            <p:cNvPr id="245" name="Google Shape;245;p20"/>
            <p:cNvSpPr/>
            <p:nvPr/>
          </p:nvSpPr>
          <p:spPr>
            <a:xfrm rot="10800000" flipH="1">
              <a:off x="389100" y="24312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6" name="Google Shape;246;p20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247" name="Google Shape;247;p20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248" name="Google Shape;248;p20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49" name="Google Shape;249;p20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250" name="Google Shape;250;p20"/>
                <p:cNvCxnSpPr>
                  <a:stCxn id="249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251" name="Google Shape;251;p20"/>
              <p:cNvSpPr/>
              <p:nvPr/>
            </p:nvSpPr>
            <p:spPr>
              <a:xfrm rot="10800000" flipH="1">
                <a:off x="4397000" y="4656700"/>
                <a:ext cx="281100" cy="281100"/>
              </a:xfrm>
              <a:prstGeom prst="star4">
                <a:avLst>
                  <a:gd name="adj" fmla="val 125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28925" y="0"/>
            <a:ext cx="9115075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414350" y="2014150"/>
            <a:ext cx="39570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4006125" y="680050"/>
            <a:ext cx="1303200" cy="13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414350" y="3989375"/>
            <a:ext cx="3740400" cy="38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>
            <a:spLocks noGrp="1"/>
          </p:cNvSpPr>
          <p:nvPr>
            <p:ph type="pic" idx="3"/>
          </p:nvPr>
        </p:nvSpPr>
        <p:spPr>
          <a:xfrm flipH="1">
            <a:off x="5633600" y="765250"/>
            <a:ext cx="2535900" cy="25356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26" name="Google Shape;26;p3"/>
          <p:cNvGrpSpPr/>
          <p:nvPr/>
        </p:nvGrpSpPr>
        <p:grpSpPr>
          <a:xfrm flipH="1">
            <a:off x="291613" y="127550"/>
            <a:ext cx="8500425" cy="4654225"/>
            <a:chOff x="346825" y="169800"/>
            <a:chExt cx="8500425" cy="4654225"/>
          </a:xfrm>
        </p:grpSpPr>
        <p:sp>
          <p:nvSpPr>
            <p:cNvPr id="27" name="Google Shape;27;p3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" name="Google Shape;28;p3"/>
            <p:cNvCxnSpPr>
              <a:stCxn id="2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" name="Google Shape;29;p3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" name="Google Shape;31;p3"/>
            <p:cNvCxnSpPr>
              <a:stCxn id="29" idx="0"/>
              <a:endCxn id="30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_2_1_1_1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-28925" y="0"/>
            <a:ext cx="9172925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1"/>
          <p:cNvSpPr txBox="1">
            <a:spLocks noGrp="1"/>
          </p:cNvSpPr>
          <p:nvPr>
            <p:ph type="subTitle" idx="1"/>
          </p:nvPr>
        </p:nvSpPr>
        <p:spPr>
          <a:xfrm>
            <a:off x="771352" y="2007525"/>
            <a:ext cx="24393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subTitle" idx="2"/>
          </p:nvPr>
        </p:nvSpPr>
        <p:spPr>
          <a:xfrm>
            <a:off x="771350" y="2378903"/>
            <a:ext cx="2439300" cy="10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ubTitle" idx="3"/>
          </p:nvPr>
        </p:nvSpPr>
        <p:spPr>
          <a:xfrm>
            <a:off x="3352350" y="2007525"/>
            <a:ext cx="24393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57" name="Google Shape;257;p21"/>
          <p:cNvSpPr txBox="1">
            <a:spLocks noGrp="1"/>
          </p:cNvSpPr>
          <p:nvPr>
            <p:ph type="subTitle" idx="4"/>
          </p:nvPr>
        </p:nvSpPr>
        <p:spPr>
          <a:xfrm>
            <a:off x="3352350" y="2378902"/>
            <a:ext cx="2439300" cy="10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58" name="Google Shape;258;p21"/>
          <p:cNvSpPr txBox="1">
            <a:spLocks noGrp="1"/>
          </p:cNvSpPr>
          <p:nvPr>
            <p:ph type="subTitle" idx="5"/>
          </p:nvPr>
        </p:nvSpPr>
        <p:spPr>
          <a:xfrm>
            <a:off x="5933350" y="2007525"/>
            <a:ext cx="24189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59" name="Google Shape;259;p21"/>
          <p:cNvSpPr txBox="1">
            <a:spLocks noGrp="1"/>
          </p:cNvSpPr>
          <p:nvPr>
            <p:ph type="subTitle" idx="6"/>
          </p:nvPr>
        </p:nvSpPr>
        <p:spPr>
          <a:xfrm>
            <a:off x="5933350" y="2378903"/>
            <a:ext cx="2418900" cy="10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1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" name="Google Shape;262;p21"/>
          <p:cNvGrpSpPr/>
          <p:nvPr/>
        </p:nvGrpSpPr>
        <p:grpSpPr>
          <a:xfrm flipH="1">
            <a:off x="292675" y="125975"/>
            <a:ext cx="8500425" cy="465600"/>
            <a:chOff x="346825" y="169800"/>
            <a:chExt cx="8500425" cy="465600"/>
          </a:xfrm>
        </p:grpSpPr>
        <p:sp>
          <p:nvSpPr>
            <p:cNvPr id="263" name="Google Shape;263;p21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4" name="Google Shape;264;p21"/>
            <p:cNvCxnSpPr>
              <a:stCxn id="263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5" name="Google Shape;265;p21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21"/>
          <p:cNvGrpSpPr/>
          <p:nvPr/>
        </p:nvGrpSpPr>
        <p:grpSpPr>
          <a:xfrm rot="10800000" flipH="1">
            <a:off x="354425" y="4568950"/>
            <a:ext cx="8500425" cy="465600"/>
            <a:chOff x="346825" y="169800"/>
            <a:chExt cx="8500425" cy="465600"/>
          </a:xfrm>
        </p:grpSpPr>
        <p:sp>
          <p:nvSpPr>
            <p:cNvPr id="267" name="Google Shape;267;p21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8" name="Google Shape;268;p21"/>
            <p:cNvCxnSpPr>
              <a:stCxn id="26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9" name="Google Shape;269;p21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3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2"/>
          <p:cNvSpPr txBox="1">
            <a:spLocks noGrp="1"/>
          </p:cNvSpPr>
          <p:nvPr>
            <p:ph type="title" hasCustomPrompt="1"/>
          </p:nvPr>
        </p:nvSpPr>
        <p:spPr>
          <a:xfrm>
            <a:off x="1650088" y="3273650"/>
            <a:ext cx="2495100" cy="83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00"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3" name="Google Shape;273;p22"/>
          <p:cNvSpPr txBox="1">
            <a:spLocks noGrp="1"/>
          </p:cNvSpPr>
          <p:nvPr>
            <p:ph type="title" idx="2" hasCustomPrompt="1"/>
          </p:nvPr>
        </p:nvSpPr>
        <p:spPr>
          <a:xfrm>
            <a:off x="1650088" y="951600"/>
            <a:ext cx="2495100" cy="83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00"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4" name="Google Shape;274;p22"/>
          <p:cNvSpPr txBox="1">
            <a:spLocks noGrp="1"/>
          </p:cNvSpPr>
          <p:nvPr>
            <p:ph type="title" idx="3" hasCustomPrompt="1"/>
          </p:nvPr>
        </p:nvSpPr>
        <p:spPr>
          <a:xfrm>
            <a:off x="1650088" y="2112625"/>
            <a:ext cx="2495100" cy="83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900"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5" name="Google Shape;275;p22"/>
          <p:cNvSpPr txBox="1">
            <a:spLocks noGrp="1"/>
          </p:cNvSpPr>
          <p:nvPr>
            <p:ph type="subTitle" idx="1"/>
          </p:nvPr>
        </p:nvSpPr>
        <p:spPr>
          <a:xfrm>
            <a:off x="4398750" y="3777400"/>
            <a:ext cx="30987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6" name="Google Shape;276;p22"/>
          <p:cNvSpPr txBox="1">
            <a:spLocks noGrp="1"/>
          </p:cNvSpPr>
          <p:nvPr>
            <p:ph type="subTitle" idx="4"/>
          </p:nvPr>
        </p:nvSpPr>
        <p:spPr>
          <a:xfrm>
            <a:off x="4398750" y="3322708"/>
            <a:ext cx="21732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77" name="Google Shape;277;p22"/>
          <p:cNvSpPr txBox="1">
            <a:spLocks noGrp="1"/>
          </p:cNvSpPr>
          <p:nvPr>
            <p:ph type="subTitle" idx="5"/>
          </p:nvPr>
        </p:nvSpPr>
        <p:spPr>
          <a:xfrm>
            <a:off x="4398750" y="2618788"/>
            <a:ext cx="30987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8" name="Google Shape;278;p22"/>
          <p:cNvSpPr txBox="1">
            <a:spLocks noGrp="1"/>
          </p:cNvSpPr>
          <p:nvPr>
            <p:ph type="subTitle" idx="6"/>
          </p:nvPr>
        </p:nvSpPr>
        <p:spPr>
          <a:xfrm>
            <a:off x="4398750" y="2159733"/>
            <a:ext cx="21732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79" name="Google Shape;279;p22"/>
          <p:cNvSpPr txBox="1">
            <a:spLocks noGrp="1"/>
          </p:cNvSpPr>
          <p:nvPr>
            <p:ph type="subTitle" idx="7"/>
          </p:nvPr>
        </p:nvSpPr>
        <p:spPr>
          <a:xfrm>
            <a:off x="4398750" y="1460950"/>
            <a:ext cx="30987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0" name="Google Shape;280;p22"/>
          <p:cNvSpPr txBox="1">
            <a:spLocks noGrp="1"/>
          </p:cNvSpPr>
          <p:nvPr>
            <p:ph type="subTitle" idx="8"/>
          </p:nvPr>
        </p:nvSpPr>
        <p:spPr>
          <a:xfrm>
            <a:off x="4398750" y="996758"/>
            <a:ext cx="2173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81" name="Google Shape;281;p22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22"/>
          <p:cNvGrpSpPr/>
          <p:nvPr/>
        </p:nvGrpSpPr>
        <p:grpSpPr>
          <a:xfrm rot="10800000" flipH="1">
            <a:off x="359513" y="380175"/>
            <a:ext cx="8500425" cy="4654225"/>
            <a:chOff x="346825" y="169800"/>
            <a:chExt cx="8500425" cy="4654225"/>
          </a:xfrm>
        </p:grpSpPr>
        <p:sp>
          <p:nvSpPr>
            <p:cNvPr id="283" name="Google Shape;283;p22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4" name="Google Shape;284;p22"/>
            <p:cNvCxnSpPr>
              <a:stCxn id="283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5" name="Google Shape;285;p22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7" name="Google Shape;287;p22"/>
            <p:cNvCxnSpPr>
              <a:stCxn id="285" idx="0"/>
              <a:endCxn id="286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_1_4_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3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3"/>
          <p:cNvSpPr txBox="1">
            <a:spLocks noGrp="1"/>
          </p:cNvSpPr>
          <p:nvPr>
            <p:ph type="subTitle" idx="1"/>
          </p:nvPr>
        </p:nvSpPr>
        <p:spPr>
          <a:xfrm>
            <a:off x="994325" y="1518125"/>
            <a:ext cx="2560200" cy="5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91" name="Google Shape;291;p23"/>
          <p:cNvSpPr txBox="1">
            <a:spLocks noGrp="1"/>
          </p:cNvSpPr>
          <p:nvPr>
            <p:ph type="subTitle" idx="2"/>
          </p:nvPr>
        </p:nvSpPr>
        <p:spPr>
          <a:xfrm>
            <a:off x="994324" y="2129425"/>
            <a:ext cx="25602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2" name="Google Shape;292;p23"/>
          <p:cNvSpPr txBox="1">
            <a:spLocks noGrp="1"/>
          </p:cNvSpPr>
          <p:nvPr>
            <p:ph type="subTitle" idx="3"/>
          </p:nvPr>
        </p:nvSpPr>
        <p:spPr>
          <a:xfrm>
            <a:off x="994325" y="3001975"/>
            <a:ext cx="2560200" cy="5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93" name="Google Shape;293;p23"/>
          <p:cNvSpPr txBox="1">
            <a:spLocks noGrp="1"/>
          </p:cNvSpPr>
          <p:nvPr>
            <p:ph type="subTitle" idx="4"/>
          </p:nvPr>
        </p:nvSpPr>
        <p:spPr>
          <a:xfrm>
            <a:off x="994324" y="3614475"/>
            <a:ext cx="25602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4" name="Google Shape;294;p23"/>
          <p:cNvSpPr txBox="1">
            <a:spLocks noGrp="1"/>
          </p:cNvSpPr>
          <p:nvPr>
            <p:ph type="subTitle" idx="5"/>
          </p:nvPr>
        </p:nvSpPr>
        <p:spPr>
          <a:xfrm>
            <a:off x="5589523" y="1518160"/>
            <a:ext cx="2559900" cy="5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95" name="Google Shape;295;p23"/>
          <p:cNvSpPr txBox="1">
            <a:spLocks noGrp="1"/>
          </p:cNvSpPr>
          <p:nvPr>
            <p:ph type="subTitle" idx="6"/>
          </p:nvPr>
        </p:nvSpPr>
        <p:spPr>
          <a:xfrm>
            <a:off x="5589249" y="2129425"/>
            <a:ext cx="25599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6" name="Google Shape;296;p23"/>
          <p:cNvSpPr txBox="1">
            <a:spLocks noGrp="1"/>
          </p:cNvSpPr>
          <p:nvPr>
            <p:ph type="subTitle" idx="7"/>
          </p:nvPr>
        </p:nvSpPr>
        <p:spPr>
          <a:xfrm>
            <a:off x="5589250" y="3003254"/>
            <a:ext cx="2559900" cy="5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297" name="Google Shape;297;p23"/>
          <p:cNvSpPr txBox="1">
            <a:spLocks noGrp="1"/>
          </p:cNvSpPr>
          <p:nvPr>
            <p:ph type="subTitle" idx="8"/>
          </p:nvPr>
        </p:nvSpPr>
        <p:spPr>
          <a:xfrm>
            <a:off x="5589249" y="3614475"/>
            <a:ext cx="25599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98" name="Google Shape;298;p23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Abhaya Libre"/>
              <a:buNone/>
              <a:defRPr sz="3500"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299" name="Google Shape;299;p23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p23"/>
          <p:cNvGrpSpPr/>
          <p:nvPr/>
        </p:nvGrpSpPr>
        <p:grpSpPr>
          <a:xfrm>
            <a:off x="365813" y="122675"/>
            <a:ext cx="8500425" cy="4654225"/>
            <a:chOff x="346825" y="169800"/>
            <a:chExt cx="8500425" cy="4654225"/>
          </a:xfrm>
        </p:grpSpPr>
        <p:sp>
          <p:nvSpPr>
            <p:cNvPr id="301" name="Google Shape;301;p23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2" name="Google Shape;302;p23"/>
            <p:cNvCxnSpPr>
              <a:stCxn id="301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3" name="Google Shape;303;p23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5" name="Google Shape;305;p23"/>
            <p:cNvCxnSpPr>
              <a:stCxn id="303" idx="0"/>
              <a:endCxn id="304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_1_1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76202" cy="5145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4"/>
          <p:cNvSpPr txBox="1">
            <a:spLocks noGrp="1"/>
          </p:cNvSpPr>
          <p:nvPr>
            <p:ph type="subTitle" idx="1"/>
          </p:nvPr>
        </p:nvSpPr>
        <p:spPr>
          <a:xfrm>
            <a:off x="3463825" y="3133461"/>
            <a:ext cx="22164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309" name="Google Shape;309;p24"/>
          <p:cNvSpPr txBox="1">
            <a:spLocks noGrp="1"/>
          </p:cNvSpPr>
          <p:nvPr>
            <p:ph type="subTitle" idx="2"/>
          </p:nvPr>
        </p:nvSpPr>
        <p:spPr>
          <a:xfrm>
            <a:off x="3463825" y="3601099"/>
            <a:ext cx="22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10" name="Google Shape;310;p24"/>
          <p:cNvSpPr txBox="1">
            <a:spLocks noGrp="1"/>
          </p:cNvSpPr>
          <p:nvPr>
            <p:ph type="subTitle" idx="3"/>
          </p:nvPr>
        </p:nvSpPr>
        <p:spPr>
          <a:xfrm>
            <a:off x="3463800" y="1602663"/>
            <a:ext cx="22164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311" name="Google Shape;311;p24"/>
          <p:cNvSpPr txBox="1">
            <a:spLocks noGrp="1"/>
          </p:cNvSpPr>
          <p:nvPr>
            <p:ph type="subTitle" idx="4"/>
          </p:nvPr>
        </p:nvSpPr>
        <p:spPr>
          <a:xfrm>
            <a:off x="3463800" y="2070289"/>
            <a:ext cx="22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12" name="Google Shape;312;p24"/>
          <p:cNvSpPr txBox="1">
            <a:spLocks noGrp="1"/>
          </p:cNvSpPr>
          <p:nvPr>
            <p:ph type="subTitle" idx="5"/>
          </p:nvPr>
        </p:nvSpPr>
        <p:spPr>
          <a:xfrm>
            <a:off x="5794450" y="1602660"/>
            <a:ext cx="22164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313" name="Google Shape;313;p24"/>
          <p:cNvSpPr txBox="1">
            <a:spLocks noGrp="1"/>
          </p:cNvSpPr>
          <p:nvPr>
            <p:ph type="subTitle" idx="6"/>
          </p:nvPr>
        </p:nvSpPr>
        <p:spPr>
          <a:xfrm>
            <a:off x="5794450" y="2070288"/>
            <a:ext cx="22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14" name="Google Shape;314;p24"/>
          <p:cNvSpPr txBox="1">
            <a:spLocks noGrp="1"/>
          </p:cNvSpPr>
          <p:nvPr>
            <p:ph type="subTitle" idx="7"/>
          </p:nvPr>
        </p:nvSpPr>
        <p:spPr>
          <a:xfrm>
            <a:off x="1133150" y="1602663"/>
            <a:ext cx="22164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315" name="Google Shape;315;p24"/>
          <p:cNvSpPr txBox="1">
            <a:spLocks noGrp="1"/>
          </p:cNvSpPr>
          <p:nvPr>
            <p:ph type="subTitle" idx="8"/>
          </p:nvPr>
        </p:nvSpPr>
        <p:spPr>
          <a:xfrm>
            <a:off x="1133150" y="2070289"/>
            <a:ext cx="22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16" name="Google Shape;316;p24"/>
          <p:cNvSpPr txBox="1">
            <a:spLocks noGrp="1"/>
          </p:cNvSpPr>
          <p:nvPr>
            <p:ph type="subTitle" idx="9"/>
          </p:nvPr>
        </p:nvSpPr>
        <p:spPr>
          <a:xfrm>
            <a:off x="1133175" y="3133461"/>
            <a:ext cx="22164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317" name="Google Shape;317;p24"/>
          <p:cNvSpPr txBox="1">
            <a:spLocks noGrp="1"/>
          </p:cNvSpPr>
          <p:nvPr>
            <p:ph type="subTitle" idx="13"/>
          </p:nvPr>
        </p:nvSpPr>
        <p:spPr>
          <a:xfrm>
            <a:off x="1133175" y="3601099"/>
            <a:ext cx="22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18" name="Google Shape;318;p24"/>
          <p:cNvSpPr txBox="1">
            <a:spLocks noGrp="1"/>
          </p:cNvSpPr>
          <p:nvPr>
            <p:ph type="subTitle" idx="14"/>
          </p:nvPr>
        </p:nvSpPr>
        <p:spPr>
          <a:xfrm>
            <a:off x="5794475" y="3133450"/>
            <a:ext cx="22164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319" name="Google Shape;319;p24"/>
          <p:cNvSpPr txBox="1">
            <a:spLocks noGrp="1"/>
          </p:cNvSpPr>
          <p:nvPr>
            <p:ph type="subTitle" idx="15"/>
          </p:nvPr>
        </p:nvSpPr>
        <p:spPr>
          <a:xfrm>
            <a:off x="5794475" y="3601075"/>
            <a:ext cx="221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24"/>
          <p:cNvGrpSpPr/>
          <p:nvPr/>
        </p:nvGrpSpPr>
        <p:grpSpPr>
          <a:xfrm>
            <a:off x="284938" y="2438750"/>
            <a:ext cx="4381863" cy="2595875"/>
            <a:chOff x="296238" y="2431200"/>
            <a:chExt cx="4381863" cy="2595875"/>
          </a:xfrm>
        </p:grpSpPr>
        <p:sp>
          <p:nvSpPr>
            <p:cNvPr id="323" name="Google Shape;323;p24"/>
            <p:cNvSpPr/>
            <p:nvPr/>
          </p:nvSpPr>
          <p:spPr>
            <a:xfrm rot="10800000" flipH="1">
              <a:off x="389100" y="24312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4" name="Google Shape;324;p24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325" name="Google Shape;325;p24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326" name="Google Shape;326;p24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7" name="Google Shape;327;p24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28" name="Google Shape;328;p24"/>
                <p:cNvCxnSpPr>
                  <a:stCxn id="327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329" name="Google Shape;329;p24"/>
              <p:cNvSpPr/>
              <p:nvPr/>
            </p:nvSpPr>
            <p:spPr>
              <a:xfrm rot="10800000" flipH="1">
                <a:off x="4397000" y="4656700"/>
                <a:ext cx="281100" cy="281100"/>
              </a:xfrm>
              <a:prstGeom prst="star4">
                <a:avLst>
                  <a:gd name="adj" fmla="val 125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0" name="Google Shape;330;p24"/>
          <p:cNvGrpSpPr/>
          <p:nvPr/>
        </p:nvGrpSpPr>
        <p:grpSpPr>
          <a:xfrm rot="10800000">
            <a:off x="444913" y="126050"/>
            <a:ext cx="8420463" cy="2595875"/>
            <a:chOff x="296238" y="2431200"/>
            <a:chExt cx="8420463" cy="2595875"/>
          </a:xfrm>
        </p:grpSpPr>
        <p:sp>
          <p:nvSpPr>
            <p:cNvPr id="331" name="Google Shape;331;p24"/>
            <p:cNvSpPr/>
            <p:nvPr/>
          </p:nvSpPr>
          <p:spPr>
            <a:xfrm rot="10800000" flipH="1">
              <a:off x="389100" y="24312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2" name="Google Shape;332;p24"/>
            <p:cNvGrpSpPr/>
            <p:nvPr/>
          </p:nvGrpSpPr>
          <p:grpSpPr>
            <a:xfrm>
              <a:off x="296238" y="2559575"/>
              <a:ext cx="8420463" cy="2467500"/>
              <a:chOff x="296238" y="2559575"/>
              <a:chExt cx="8420463" cy="2467500"/>
            </a:xfrm>
          </p:grpSpPr>
          <p:grpSp>
            <p:nvGrpSpPr>
              <p:cNvPr id="333" name="Google Shape;333;p24"/>
              <p:cNvGrpSpPr/>
              <p:nvPr/>
            </p:nvGrpSpPr>
            <p:grpSpPr>
              <a:xfrm rot="10800000">
                <a:off x="296238" y="2559575"/>
                <a:ext cx="8279775" cy="2467500"/>
                <a:chOff x="567475" y="169800"/>
                <a:chExt cx="8279775" cy="2467500"/>
              </a:xfrm>
            </p:grpSpPr>
            <p:cxnSp>
              <p:nvCxnSpPr>
                <p:cNvPr id="334" name="Google Shape;334;p24"/>
                <p:cNvCxnSpPr/>
                <p:nvPr/>
              </p:nvCxnSpPr>
              <p:spPr>
                <a:xfrm>
                  <a:off x="567475" y="398950"/>
                  <a:ext cx="8029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35" name="Google Shape;335;p24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36" name="Google Shape;336;p24"/>
                <p:cNvCxnSpPr>
                  <a:stCxn id="335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337" name="Google Shape;337;p24"/>
              <p:cNvSpPr/>
              <p:nvPr/>
            </p:nvSpPr>
            <p:spPr>
              <a:xfrm rot="10800000" flipH="1">
                <a:off x="8435600" y="4656700"/>
                <a:ext cx="281100" cy="281100"/>
              </a:xfrm>
              <a:prstGeom prst="star4">
                <a:avLst>
                  <a:gd name="adj" fmla="val 125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3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3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5"/>
          <p:cNvSpPr txBox="1">
            <a:spLocks noGrp="1"/>
          </p:cNvSpPr>
          <p:nvPr>
            <p:ph type="subTitle" idx="1"/>
          </p:nvPr>
        </p:nvSpPr>
        <p:spPr>
          <a:xfrm>
            <a:off x="1134550" y="1758097"/>
            <a:ext cx="3849600" cy="10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41" name="Google Shape;341;p25"/>
          <p:cNvSpPr txBox="1">
            <a:spLocks noGrp="1"/>
          </p:cNvSpPr>
          <p:nvPr>
            <p:ph type="title"/>
          </p:nvPr>
        </p:nvSpPr>
        <p:spPr>
          <a:xfrm>
            <a:off x="1134550" y="663100"/>
            <a:ext cx="3849600" cy="109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 i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5"/>
          <p:cNvSpPr>
            <a:spLocks noGrp="1"/>
          </p:cNvSpPr>
          <p:nvPr>
            <p:ph type="pic" idx="2"/>
          </p:nvPr>
        </p:nvSpPr>
        <p:spPr>
          <a:xfrm>
            <a:off x="4582325" y="814025"/>
            <a:ext cx="2701500" cy="2701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25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25"/>
          <p:cNvGrpSpPr/>
          <p:nvPr/>
        </p:nvGrpSpPr>
        <p:grpSpPr>
          <a:xfrm flipH="1">
            <a:off x="292675" y="125975"/>
            <a:ext cx="8500425" cy="465600"/>
            <a:chOff x="346825" y="169800"/>
            <a:chExt cx="8500425" cy="465600"/>
          </a:xfrm>
        </p:grpSpPr>
        <p:sp>
          <p:nvSpPr>
            <p:cNvPr id="345" name="Google Shape;345;p25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6" name="Google Shape;346;p25"/>
            <p:cNvCxnSpPr>
              <a:stCxn id="345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7" name="Google Shape;347;p25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0800000" flipH="1">
            <a:off x="354425" y="4568950"/>
            <a:ext cx="8500425" cy="465600"/>
            <a:chOff x="346825" y="169800"/>
            <a:chExt cx="8500425" cy="465600"/>
          </a:xfrm>
        </p:grpSpPr>
        <p:sp>
          <p:nvSpPr>
            <p:cNvPr id="349" name="Google Shape;349;p25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0" name="Google Shape;350;p25"/>
            <p:cNvCxnSpPr>
              <a:stCxn id="349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1" name="Google Shape;351;p25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26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3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6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26"/>
          <p:cNvGrpSpPr/>
          <p:nvPr/>
        </p:nvGrpSpPr>
        <p:grpSpPr>
          <a:xfrm rot="10800000" flipH="1">
            <a:off x="346825" y="4561475"/>
            <a:ext cx="8500425" cy="465600"/>
            <a:chOff x="346825" y="169800"/>
            <a:chExt cx="8500425" cy="465600"/>
          </a:xfrm>
        </p:grpSpPr>
        <p:sp>
          <p:nvSpPr>
            <p:cNvPr id="356" name="Google Shape;356;p26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7" name="Google Shape;357;p26"/>
            <p:cNvCxnSpPr>
              <a:stCxn id="356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8" name="Google Shape;358;p26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6"/>
          <p:cNvGrpSpPr/>
          <p:nvPr/>
        </p:nvGrpSpPr>
        <p:grpSpPr>
          <a:xfrm flipH="1">
            <a:off x="296238" y="135450"/>
            <a:ext cx="8500425" cy="465600"/>
            <a:chOff x="346825" y="169800"/>
            <a:chExt cx="8500425" cy="465600"/>
          </a:xfrm>
        </p:grpSpPr>
        <p:sp>
          <p:nvSpPr>
            <p:cNvPr id="360" name="Google Shape;360;p26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1" name="Google Shape;361;p26"/>
            <p:cNvCxnSpPr>
              <a:stCxn id="360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2" name="Google Shape;362;p26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27"/>
          <p:cNvPicPr preferRelativeResize="0"/>
          <p:nvPr/>
        </p:nvPicPr>
        <p:blipFill rotWithShape="1">
          <a:blip r:embed="rId2">
            <a:alphaModFix amt="58999"/>
          </a:blip>
          <a:srcRect l="10" r="10" b="15683"/>
          <a:stretch/>
        </p:blipFill>
        <p:spPr>
          <a:xfrm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7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6" name="Google Shape;366;p27"/>
          <p:cNvGrpSpPr/>
          <p:nvPr/>
        </p:nvGrpSpPr>
        <p:grpSpPr>
          <a:xfrm flipH="1">
            <a:off x="4483513" y="2431200"/>
            <a:ext cx="4381863" cy="2595875"/>
            <a:chOff x="296238" y="2431200"/>
            <a:chExt cx="4381863" cy="2595875"/>
          </a:xfrm>
        </p:grpSpPr>
        <p:sp>
          <p:nvSpPr>
            <p:cNvPr id="367" name="Google Shape;367;p27"/>
            <p:cNvSpPr/>
            <p:nvPr/>
          </p:nvSpPr>
          <p:spPr>
            <a:xfrm rot="10800000" flipH="1">
              <a:off x="389100" y="24312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8" name="Google Shape;368;p27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369" name="Google Shape;369;p27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370" name="Google Shape;370;p27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71" name="Google Shape;371;p27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72" name="Google Shape;372;p27"/>
                <p:cNvCxnSpPr>
                  <a:stCxn id="371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373" name="Google Shape;373;p27"/>
              <p:cNvSpPr/>
              <p:nvPr/>
            </p:nvSpPr>
            <p:spPr>
              <a:xfrm rot="10800000" flipH="1">
                <a:off x="4397000" y="4656700"/>
                <a:ext cx="281100" cy="281100"/>
              </a:xfrm>
              <a:prstGeom prst="star4">
                <a:avLst>
                  <a:gd name="adj" fmla="val 125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4" name="Google Shape;374;p27"/>
          <p:cNvGrpSpPr/>
          <p:nvPr/>
        </p:nvGrpSpPr>
        <p:grpSpPr>
          <a:xfrm rot="10800000" flipH="1">
            <a:off x="247013" y="102450"/>
            <a:ext cx="4381863" cy="2595875"/>
            <a:chOff x="296238" y="2431200"/>
            <a:chExt cx="4381863" cy="2595875"/>
          </a:xfrm>
        </p:grpSpPr>
        <p:sp>
          <p:nvSpPr>
            <p:cNvPr id="375" name="Google Shape;375;p27"/>
            <p:cNvSpPr/>
            <p:nvPr/>
          </p:nvSpPr>
          <p:spPr>
            <a:xfrm rot="10800000" flipH="1">
              <a:off x="389100" y="24312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6" name="Google Shape;376;p27"/>
            <p:cNvGrpSpPr/>
            <p:nvPr/>
          </p:nvGrpSpPr>
          <p:grpSpPr>
            <a:xfrm>
              <a:off x="296238" y="2559575"/>
              <a:ext cx="4381863" cy="2467500"/>
              <a:chOff x="296238" y="2559575"/>
              <a:chExt cx="4381863" cy="2467500"/>
            </a:xfrm>
          </p:grpSpPr>
          <p:grpSp>
            <p:nvGrpSpPr>
              <p:cNvPr id="377" name="Google Shape;377;p27"/>
              <p:cNvGrpSpPr/>
              <p:nvPr/>
            </p:nvGrpSpPr>
            <p:grpSpPr>
              <a:xfrm rot="10800000">
                <a:off x="296238" y="2559575"/>
                <a:ext cx="4261688" cy="2467500"/>
                <a:chOff x="4585563" y="169800"/>
                <a:chExt cx="4261688" cy="2467500"/>
              </a:xfrm>
            </p:grpSpPr>
            <p:cxnSp>
              <p:nvCxnSpPr>
                <p:cNvPr id="378" name="Google Shape;378;p27"/>
                <p:cNvCxnSpPr/>
                <p:nvPr/>
              </p:nvCxnSpPr>
              <p:spPr>
                <a:xfrm>
                  <a:off x="4585563" y="398950"/>
                  <a:ext cx="4011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79" name="Google Shape;379;p27"/>
                <p:cNvSpPr/>
                <p:nvPr/>
              </p:nvSpPr>
              <p:spPr>
                <a:xfrm>
                  <a:off x="8381650" y="169800"/>
                  <a:ext cx="465600" cy="465600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380" name="Google Shape;380;p27"/>
                <p:cNvCxnSpPr>
                  <a:stCxn id="379" idx="0"/>
                </p:cNvCxnSpPr>
                <p:nvPr/>
              </p:nvCxnSpPr>
              <p:spPr>
                <a:xfrm>
                  <a:off x="8614450" y="169800"/>
                  <a:ext cx="0" cy="2467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381" name="Google Shape;381;p27"/>
              <p:cNvSpPr/>
              <p:nvPr/>
            </p:nvSpPr>
            <p:spPr>
              <a:xfrm rot="10800000" flipH="1">
                <a:off x="4397000" y="4656700"/>
                <a:ext cx="281100" cy="281100"/>
              </a:xfrm>
              <a:prstGeom prst="star4">
                <a:avLst>
                  <a:gd name="adj" fmla="val 125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 flipH="1">
            <a:off x="-28923" y="0"/>
            <a:ext cx="9199073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050025" y="1177775"/>
            <a:ext cx="395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050025" y="1952825"/>
            <a:ext cx="3951900" cy="20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Chivo"/>
              <a:buChar char="●"/>
              <a:defRPr sz="14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>
            <a:spLocks noGrp="1"/>
          </p:cNvSpPr>
          <p:nvPr>
            <p:ph type="pic" idx="2"/>
          </p:nvPr>
        </p:nvSpPr>
        <p:spPr>
          <a:xfrm>
            <a:off x="5191475" y="1222150"/>
            <a:ext cx="2875200" cy="2875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" name="Google Shape;37;p4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4"/>
          <p:cNvGrpSpPr/>
          <p:nvPr/>
        </p:nvGrpSpPr>
        <p:grpSpPr>
          <a:xfrm rot="10800000">
            <a:off x="297000" y="378900"/>
            <a:ext cx="8500425" cy="4654225"/>
            <a:chOff x="346825" y="169800"/>
            <a:chExt cx="8500425" cy="4654225"/>
          </a:xfrm>
        </p:grpSpPr>
        <p:sp>
          <p:nvSpPr>
            <p:cNvPr id="39" name="Google Shape;39;p4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0" name="Google Shape;40;p4"/>
            <p:cNvCxnSpPr>
              <a:stCxn id="39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" name="Google Shape;41;p4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3" name="Google Shape;43;p4"/>
            <p:cNvCxnSpPr>
              <a:stCxn id="41" idx="0"/>
              <a:endCxn id="42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70150" cy="5145076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>
            <a:spLocks noGrp="1"/>
          </p:cNvSpPr>
          <p:nvPr>
            <p:ph type="subTitle" idx="1"/>
          </p:nvPr>
        </p:nvSpPr>
        <p:spPr>
          <a:xfrm>
            <a:off x="1067750" y="2267325"/>
            <a:ext cx="3124800" cy="17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2"/>
          </p:nvPr>
        </p:nvSpPr>
        <p:spPr>
          <a:xfrm>
            <a:off x="4955000" y="2267333"/>
            <a:ext cx="3124800" cy="17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1067750" y="1675125"/>
            <a:ext cx="3124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 idx="3"/>
          </p:nvPr>
        </p:nvSpPr>
        <p:spPr>
          <a:xfrm>
            <a:off x="4955002" y="1675125"/>
            <a:ext cx="31248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title" idx="4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5"/>
          <p:cNvGrpSpPr/>
          <p:nvPr/>
        </p:nvGrpSpPr>
        <p:grpSpPr>
          <a:xfrm>
            <a:off x="354425" y="125975"/>
            <a:ext cx="8500425" cy="465600"/>
            <a:chOff x="346825" y="169800"/>
            <a:chExt cx="8500425" cy="465600"/>
          </a:xfrm>
        </p:grpSpPr>
        <p:sp>
          <p:nvSpPr>
            <p:cNvPr id="53" name="Google Shape;53;p5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4" name="Google Shape;54;p5"/>
            <p:cNvCxnSpPr>
              <a:stCxn id="53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5" name="Google Shape;55;p5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5"/>
          <p:cNvGrpSpPr/>
          <p:nvPr/>
        </p:nvGrpSpPr>
        <p:grpSpPr>
          <a:xfrm rot="10800000">
            <a:off x="292675" y="4568950"/>
            <a:ext cx="8500425" cy="465600"/>
            <a:chOff x="346825" y="169800"/>
            <a:chExt cx="8500425" cy="465600"/>
          </a:xfrm>
        </p:grpSpPr>
        <p:sp>
          <p:nvSpPr>
            <p:cNvPr id="57" name="Google Shape;57;p5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8" name="Google Shape;58;p5"/>
            <p:cNvCxnSpPr>
              <a:stCxn id="5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" name="Google Shape;59;p5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6"/>
          <p:cNvPicPr preferRelativeResize="0"/>
          <p:nvPr/>
        </p:nvPicPr>
        <p:blipFill rotWithShape="1">
          <a:blip r:embed="rId2">
            <a:alphaModFix amt="58999"/>
          </a:blip>
          <a:srcRect l="10" r="10" b="15683"/>
          <a:stretch/>
        </p:blipFill>
        <p:spPr>
          <a:xfrm flipH="1">
            <a:off x="3" y="620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64;p6"/>
          <p:cNvGrpSpPr/>
          <p:nvPr/>
        </p:nvGrpSpPr>
        <p:grpSpPr>
          <a:xfrm flipH="1">
            <a:off x="289163" y="126350"/>
            <a:ext cx="8500425" cy="4654225"/>
            <a:chOff x="346825" y="169800"/>
            <a:chExt cx="8500425" cy="4654225"/>
          </a:xfrm>
        </p:grpSpPr>
        <p:sp>
          <p:nvSpPr>
            <p:cNvPr id="65" name="Google Shape;65;p6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6" name="Google Shape;66;p6"/>
            <p:cNvCxnSpPr>
              <a:stCxn id="65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" name="Google Shape;67;p6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9" name="Google Shape;69;p6"/>
            <p:cNvCxnSpPr>
              <a:stCxn id="67" idx="0"/>
              <a:endCxn id="68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3" cy="514507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7"/>
          <p:cNvGrpSpPr/>
          <p:nvPr/>
        </p:nvGrpSpPr>
        <p:grpSpPr>
          <a:xfrm rot="10800000">
            <a:off x="297000" y="378900"/>
            <a:ext cx="8500425" cy="4654225"/>
            <a:chOff x="346825" y="169800"/>
            <a:chExt cx="8500425" cy="4654225"/>
          </a:xfrm>
        </p:grpSpPr>
        <p:sp>
          <p:nvSpPr>
            <p:cNvPr id="74" name="Google Shape;74;p7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" name="Google Shape;75;p7"/>
            <p:cNvCxnSpPr>
              <a:stCxn id="74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" name="Google Shape;76;p7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8" name="Google Shape;78;p7"/>
            <p:cNvCxnSpPr>
              <a:stCxn id="76" idx="0"/>
              <a:endCxn id="77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" name="Google Shape;79;p7"/>
          <p:cNvSpPr>
            <a:spLocks noGrp="1"/>
          </p:cNvSpPr>
          <p:nvPr>
            <p:ph type="pic" idx="2"/>
          </p:nvPr>
        </p:nvSpPr>
        <p:spPr>
          <a:xfrm>
            <a:off x="5351775" y="1550550"/>
            <a:ext cx="2367900" cy="1348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1804075" y="2267570"/>
            <a:ext cx="2922000" cy="12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1804050" y="1559750"/>
            <a:ext cx="2922000" cy="5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8"/>
          <p:cNvPicPr preferRelativeResize="0"/>
          <p:nvPr/>
        </p:nvPicPr>
        <p:blipFill rotWithShape="1">
          <a:blip r:embed="rId2">
            <a:alphaModFix amt="58999"/>
          </a:blip>
          <a:srcRect l="10" r="10" b="15683"/>
          <a:stretch/>
        </p:blipFill>
        <p:spPr>
          <a:xfrm flipH="1">
            <a:off x="0" y="620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8"/>
          <p:cNvSpPr txBox="1">
            <a:spLocks noGrp="1"/>
          </p:cNvSpPr>
          <p:nvPr>
            <p:ph type="title"/>
          </p:nvPr>
        </p:nvSpPr>
        <p:spPr>
          <a:xfrm>
            <a:off x="1328550" y="1205250"/>
            <a:ext cx="6486900" cy="27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8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8"/>
          <p:cNvGrpSpPr/>
          <p:nvPr/>
        </p:nvGrpSpPr>
        <p:grpSpPr>
          <a:xfrm>
            <a:off x="354425" y="125975"/>
            <a:ext cx="8500425" cy="465600"/>
            <a:chOff x="346825" y="169800"/>
            <a:chExt cx="8500425" cy="465600"/>
          </a:xfrm>
        </p:grpSpPr>
        <p:sp>
          <p:nvSpPr>
            <p:cNvPr id="87" name="Google Shape;87;p8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8" name="Google Shape;88;p8"/>
            <p:cNvCxnSpPr>
              <a:stCxn id="87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9" name="Google Shape;89;p8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8"/>
          <p:cNvGrpSpPr/>
          <p:nvPr/>
        </p:nvGrpSpPr>
        <p:grpSpPr>
          <a:xfrm rot="10800000">
            <a:off x="292675" y="4568950"/>
            <a:ext cx="8500425" cy="465600"/>
            <a:chOff x="346825" y="169800"/>
            <a:chExt cx="8500425" cy="465600"/>
          </a:xfrm>
        </p:grpSpPr>
        <p:sp>
          <p:nvSpPr>
            <p:cNvPr id="91" name="Google Shape;91;p8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2" name="Google Shape;92;p8"/>
            <p:cNvCxnSpPr>
              <a:stCxn id="91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3" name="Google Shape;93;p8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9"/>
          <p:cNvPicPr preferRelativeResize="0"/>
          <p:nvPr/>
        </p:nvPicPr>
        <p:blipFill>
          <a:blip r:embed="rId2">
            <a:alphaModFix amt="58999"/>
          </a:blip>
          <a:stretch>
            <a:fillRect/>
          </a:stretch>
        </p:blipFill>
        <p:spPr>
          <a:xfrm flipH="1">
            <a:off x="3" y="0"/>
            <a:ext cx="9143997" cy="5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9"/>
          <p:cNvSpPr>
            <a:spLocks noGrp="1"/>
          </p:cNvSpPr>
          <p:nvPr>
            <p:ph type="pic" idx="2"/>
          </p:nvPr>
        </p:nvSpPr>
        <p:spPr>
          <a:xfrm flipH="1">
            <a:off x="894400" y="1082250"/>
            <a:ext cx="2979000" cy="29790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4046000" y="1519125"/>
            <a:ext cx="3938100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4046000" y="2432275"/>
            <a:ext cx="3938100" cy="12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9" name="Google Shape;99;p9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358900" y="128700"/>
            <a:ext cx="8500425" cy="4654225"/>
            <a:chOff x="346825" y="169800"/>
            <a:chExt cx="8500425" cy="4654225"/>
          </a:xfrm>
        </p:grpSpPr>
        <p:sp>
          <p:nvSpPr>
            <p:cNvPr id="101" name="Google Shape;101;p9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2" name="Google Shape;102;p9"/>
            <p:cNvCxnSpPr>
              <a:stCxn id="101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3" name="Google Shape;103;p9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8473900" y="4542925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" name="Google Shape;105;p9"/>
            <p:cNvCxnSpPr>
              <a:stCxn id="103" idx="0"/>
              <a:endCxn id="104" idx="2"/>
            </p:cNvCxnSpPr>
            <p:nvPr/>
          </p:nvCxnSpPr>
          <p:spPr>
            <a:xfrm>
              <a:off x="8614450" y="169800"/>
              <a:ext cx="0" cy="4654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0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5578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0"/>
          <p:cNvSpPr txBox="1">
            <a:spLocks noGrp="1"/>
          </p:cNvSpPr>
          <p:nvPr>
            <p:ph type="body" idx="1"/>
          </p:nvPr>
        </p:nvSpPr>
        <p:spPr>
          <a:xfrm>
            <a:off x="715025" y="3793425"/>
            <a:ext cx="7717500" cy="61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800">
                <a:latin typeface="Baskervville"/>
                <a:ea typeface="Baskervville"/>
                <a:cs typeface="Baskervville"/>
                <a:sym typeface="Baskervville"/>
              </a:defRPr>
            </a:lvl1pPr>
          </a:lstStyle>
          <a:p>
            <a:endParaRPr/>
          </a:p>
        </p:txBody>
      </p:sp>
      <p:sp>
        <p:nvSpPr>
          <p:cNvPr id="109" name="Google Shape;109;p10"/>
          <p:cNvSpPr/>
          <p:nvPr/>
        </p:nvSpPr>
        <p:spPr>
          <a:xfrm>
            <a:off x="717425" y="547400"/>
            <a:ext cx="7712700" cy="4061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10"/>
          <p:cNvGrpSpPr/>
          <p:nvPr/>
        </p:nvGrpSpPr>
        <p:grpSpPr>
          <a:xfrm flipH="1">
            <a:off x="292675" y="125975"/>
            <a:ext cx="8500425" cy="465600"/>
            <a:chOff x="346825" y="169800"/>
            <a:chExt cx="8500425" cy="465600"/>
          </a:xfrm>
        </p:grpSpPr>
        <p:sp>
          <p:nvSpPr>
            <p:cNvPr id="111" name="Google Shape;111;p10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2" name="Google Shape;112;p10"/>
            <p:cNvCxnSpPr>
              <a:stCxn id="111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3" name="Google Shape;113;p10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10"/>
          <p:cNvGrpSpPr/>
          <p:nvPr/>
        </p:nvGrpSpPr>
        <p:grpSpPr>
          <a:xfrm rot="10800000" flipH="1">
            <a:off x="354425" y="4568950"/>
            <a:ext cx="8500425" cy="465600"/>
            <a:chOff x="346825" y="169800"/>
            <a:chExt cx="8500425" cy="465600"/>
          </a:xfrm>
        </p:grpSpPr>
        <p:sp>
          <p:nvSpPr>
            <p:cNvPr id="115" name="Google Shape;115;p10"/>
            <p:cNvSpPr/>
            <p:nvPr/>
          </p:nvSpPr>
          <p:spPr>
            <a:xfrm>
              <a:off x="346825" y="258400"/>
              <a:ext cx="281100" cy="2811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6" name="Google Shape;116;p10"/>
            <p:cNvCxnSpPr>
              <a:stCxn id="115" idx="1"/>
            </p:cNvCxnSpPr>
            <p:nvPr/>
          </p:nvCxnSpPr>
          <p:spPr>
            <a:xfrm>
              <a:off x="346825" y="398950"/>
              <a:ext cx="82497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7" name="Google Shape;117;p10"/>
            <p:cNvSpPr/>
            <p:nvPr/>
          </p:nvSpPr>
          <p:spPr>
            <a:xfrm>
              <a:off x="8381650" y="169800"/>
              <a:ext cx="465600" cy="465600"/>
            </a:xfrm>
            <a:prstGeom prst="star4">
              <a:avLst>
                <a:gd name="adj" fmla="val 125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052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askervville"/>
              <a:buNone/>
              <a:defRPr sz="2800">
                <a:solidFill>
                  <a:schemeClr val="lt1"/>
                </a:solidFill>
                <a:latin typeface="Baskervville"/>
                <a:ea typeface="Baskervville"/>
                <a:cs typeface="Baskervville"/>
                <a:sym typeface="Baskerv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bel"/>
              <a:buChar char="●"/>
              <a:defRPr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●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○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■"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52D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"/>
          <p:cNvSpPr/>
          <p:nvPr/>
        </p:nvSpPr>
        <p:spPr>
          <a:xfrm>
            <a:off x="7362725" y="1860925"/>
            <a:ext cx="704400" cy="7044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8"/>
          <p:cNvSpPr/>
          <p:nvPr/>
        </p:nvSpPr>
        <p:spPr>
          <a:xfrm>
            <a:off x="1270201" y="3407025"/>
            <a:ext cx="3935100" cy="4656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  <p:sp>
        <p:nvSpPr>
          <p:cNvPr id="388" name="Google Shape;388;p28"/>
          <p:cNvSpPr txBox="1">
            <a:spLocks noGrp="1"/>
          </p:cNvSpPr>
          <p:nvPr>
            <p:ph type="ctrTitle"/>
          </p:nvPr>
        </p:nvSpPr>
        <p:spPr>
          <a:xfrm>
            <a:off x="952325" y="1053650"/>
            <a:ext cx="5808900" cy="22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3x2 Roman Data Challenge</a:t>
            </a:r>
            <a:endParaRPr sz="52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00" i="1">
              <a:solidFill>
                <a:schemeClr val="lt1"/>
              </a:solidFill>
            </a:endParaRPr>
          </a:p>
        </p:txBody>
      </p:sp>
      <p:sp>
        <p:nvSpPr>
          <p:cNvPr id="389" name="Google Shape;389;p28"/>
          <p:cNvSpPr txBox="1">
            <a:spLocks noGrp="1"/>
          </p:cNvSpPr>
          <p:nvPr>
            <p:ph type="subTitle" idx="1"/>
          </p:nvPr>
        </p:nvSpPr>
        <p:spPr>
          <a:xfrm>
            <a:off x="1456800" y="3422175"/>
            <a:ext cx="32820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Tyler Brown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Advisor: Dr. Tim Eifler</a:t>
            </a:r>
            <a:endParaRPr dirty="0"/>
          </a:p>
        </p:txBody>
      </p:sp>
      <p:cxnSp>
        <p:nvCxnSpPr>
          <p:cNvPr id="390" name="Google Shape;390;p28"/>
          <p:cNvCxnSpPr/>
          <p:nvPr/>
        </p:nvCxnSpPr>
        <p:spPr>
          <a:xfrm>
            <a:off x="1270188" y="3103525"/>
            <a:ext cx="4441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1" name="Google Shape;391;p28"/>
          <p:cNvSpPr/>
          <p:nvPr/>
        </p:nvSpPr>
        <p:spPr>
          <a:xfrm>
            <a:off x="7514675" y="2747025"/>
            <a:ext cx="400500" cy="4002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8"/>
          <p:cNvSpPr/>
          <p:nvPr/>
        </p:nvSpPr>
        <p:spPr>
          <a:xfrm>
            <a:off x="7600175" y="3328925"/>
            <a:ext cx="229500" cy="2295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8"/>
          <p:cNvSpPr/>
          <p:nvPr/>
        </p:nvSpPr>
        <p:spPr>
          <a:xfrm>
            <a:off x="4738725" y="3499275"/>
            <a:ext cx="281100" cy="281100"/>
          </a:xfrm>
          <a:prstGeom prst="star4">
            <a:avLst>
              <a:gd name="adj" fmla="val 12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8"/>
          <p:cNvSpPr/>
          <p:nvPr/>
        </p:nvSpPr>
        <p:spPr>
          <a:xfrm>
            <a:off x="7639625" y="3740125"/>
            <a:ext cx="150600" cy="1506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8"/>
          <p:cNvSpPr/>
          <p:nvPr/>
        </p:nvSpPr>
        <p:spPr>
          <a:xfrm>
            <a:off x="7282325" y="814025"/>
            <a:ext cx="865200" cy="8652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6" name="Google Shape;396;p28"/>
          <p:cNvGrpSpPr/>
          <p:nvPr/>
        </p:nvGrpSpPr>
        <p:grpSpPr>
          <a:xfrm>
            <a:off x="7502574" y="1962078"/>
            <a:ext cx="424704" cy="502079"/>
            <a:chOff x="3543175" y="2851850"/>
            <a:chExt cx="229025" cy="270750"/>
          </a:xfrm>
        </p:grpSpPr>
        <p:sp>
          <p:nvSpPr>
            <p:cNvPr id="397" name="Google Shape;397;p28"/>
            <p:cNvSpPr/>
            <p:nvPr/>
          </p:nvSpPr>
          <p:spPr>
            <a:xfrm>
              <a:off x="3543175" y="2851850"/>
              <a:ext cx="229025" cy="270750"/>
            </a:xfrm>
            <a:custGeom>
              <a:avLst/>
              <a:gdLst/>
              <a:ahLst/>
              <a:cxnLst/>
              <a:rect l="l" t="t" r="r" b="b"/>
              <a:pathLst>
                <a:path w="9161" h="10830" extrusionOk="0">
                  <a:moveTo>
                    <a:pt x="6061" y="1594"/>
                  </a:moveTo>
                  <a:lnTo>
                    <a:pt x="7567" y="3100"/>
                  </a:lnTo>
                  <a:lnTo>
                    <a:pt x="7128" y="3551"/>
                  </a:lnTo>
                  <a:lnTo>
                    <a:pt x="5610" y="2033"/>
                  </a:lnTo>
                  <a:lnTo>
                    <a:pt x="6061" y="1594"/>
                  </a:lnTo>
                  <a:close/>
                  <a:moveTo>
                    <a:pt x="5384" y="2259"/>
                  </a:moveTo>
                  <a:lnTo>
                    <a:pt x="6902" y="3777"/>
                  </a:lnTo>
                  <a:lnTo>
                    <a:pt x="6513" y="4154"/>
                  </a:lnTo>
                  <a:lnTo>
                    <a:pt x="5007" y="2648"/>
                  </a:lnTo>
                  <a:lnTo>
                    <a:pt x="5384" y="2259"/>
                  </a:lnTo>
                  <a:close/>
                  <a:moveTo>
                    <a:pt x="5170" y="4932"/>
                  </a:moveTo>
                  <a:cubicBezTo>
                    <a:pt x="5522" y="4932"/>
                    <a:pt x="5810" y="5220"/>
                    <a:pt x="5810" y="5559"/>
                  </a:cubicBezTo>
                  <a:cubicBezTo>
                    <a:pt x="5810" y="5911"/>
                    <a:pt x="5522" y="6199"/>
                    <a:pt x="5170" y="6199"/>
                  </a:cubicBezTo>
                  <a:cubicBezTo>
                    <a:pt x="4819" y="6199"/>
                    <a:pt x="4530" y="5911"/>
                    <a:pt x="4530" y="5559"/>
                  </a:cubicBezTo>
                  <a:cubicBezTo>
                    <a:pt x="4530" y="5220"/>
                    <a:pt x="4819" y="4932"/>
                    <a:pt x="5170" y="4932"/>
                  </a:cubicBezTo>
                  <a:close/>
                  <a:moveTo>
                    <a:pt x="2322" y="5785"/>
                  </a:moveTo>
                  <a:lnTo>
                    <a:pt x="3376" y="6839"/>
                  </a:lnTo>
                  <a:lnTo>
                    <a:pt x="2698" y="7504"/>
                  </a:lnTo>
                  <a:lnTo>
                    <a:pt x="1657" y="6463"/>
                  </a:lnTo>
                  <a:lnTo>
                    <a:pt x="2322" y="5785"/>
                  </a:lnTo>
                  <a:close/>
                  <a:moveTo>
                    <a:pt x="5697" y="6350"/>
                  </a:moveTo>
                  <a:lnTo>
                    <a:pt x="5697" y="7680"/>
                  </a:lnTo>
                  <a:lnTo>
                    <a:pt x="4643" y="7680"/>
                  </a:lnTo>
                  <a:lnTo>
                    <a:pt x="4643" y="6488"/>
                  </a:lnTo>
                  <a:lnTo>
                    <a:pt x="4719" y="6400"/>
                  </a:lnTo>
                  <a:cubicBezTo>
                    <a:pt x="4862" y="6475"/>
                    <a:pt x="5018" y="6512"/>
                    <a:pt x="5173" y="6512"/>
                  </a:cubicBezTo>
                  <a:cubicBezTo>
                    <a:pt x="5358" y="6512"/>
                    <a:pt x="5541" y="6459"/>
                    <a:pt x="5697" y="6350"/>
                  </a:cubicBezTo>
                  <a:close/>
                  <a:moveTo>
                    <a:pt x="1770" y="7027"/>
                  </a:moveTo>
                  <a:lnTo>
                    <a:pt x="2134" y="7391"/>
                  </a:lnTo>
                  <a:lnTo>
                    <a:pt x="1556" y="7969"/>
                  </a:lnTo>
                  <a:cubicBezTo>
                    <a:pt x="1431" y="7843"/>
                    <a:pt x="1318" y="7730"/>
                    <a:pt x="1192" y="7605"/>
                  </a:cubicBezTo>
                  <a:lnTo>
                    <a:pt x="1770" y="7027"/>
                  </a:lnTo>
                  <a:close/>
                  <a:moveTo>
                    <a:pt x="678" y="7529"/>
                  </a:moveTo>
                  <a:cubicBezTo>
                    <a:pt x="803" y="7667"/>
                    <a:pt x="1519" y="8383"/>
                    <a:pt x="1632" y="8483"/>
                  </a:cubicBezTo>
                  <a:lnTo>
                    <a:pt x="1406" y="8722"/>
                  </a:lnTo>
                  <a:lnTo>
                    <a:pt x="439" y="7755"/>
                  </a:lnTo>
                  <a:lnTo>
                    <a:pt x="678" y="7529"/>
                  </a:lnTo>
                  <a:close/>
                  <a:moveTo>
                    <a:pt x="4681" y="7994"/>
                  </a:moveTo>
                  <a:lnTo>
                    <a:pt x="4681" y="8508"/>
                  </a:lnTo>
                  <a:lnTo>
                    <a:pt x="3037" y="10516"/>
                  </a:lnTo>
                  <a:lnTo>
                    <a:pt x="2610" y="10516"/>
                  </a:lnTo>
                  <a:lnTo>
                    <a:pt x="4681" y="7994"/>
                  </a:lnTo>
                  <a:close/>
                  <a:moveTo>
                    <a:pt x="5333" y="7994"/>
                  </a:moveTo>
                  <a:lnTo>
                    <a:pt x="5333" y="10516"/>
                  </a:lnTo>
                  <a:lnTo>
                    <a:pt x="5007" y="10516"/>
                  </a:lnTo>
                  <a:lnTo>
                    <a:pt x="5007" y="7994"/>
                  </a:lnTo>
                  <a:close/>
                  <a:moveTo>
                    <a:pt x="5710" y="7994"/>
                  </a:moveTo>
                  <a:lnTo>
                    <a:pt x="7780" y="10516"/>
                  </a:lnTo>
                  <a:lnTo>
                    <a:pt x="7354" y="10516"/>
                  </a:lnTo>
                  <a:lnTo>
                    <a:pt x="5660" y="8445"/>
                  </a:lnTo>
                  <a:lnTo>
                    <a:pt x="5660" y="7994"/>
                  </a:lnTo>
                  <a:close/>
                  <a:moveTo>
                    <a:pt x="6300" y="0"/>
                  </a:moveTo>
                  <a:lnTo>
                    <a:pt x="5384" y="916"/>
                  </a:lnTo>
                  <a:lnTo>
                    <a:pt x="5835" y="1368"/>
                  </a:lnTo>
                  <a:cubicBezTo>
                    <a:pt x="4912" y="2291"/>
                    <a:pt x="4726" y="2477"/>
                    <a:pt x="4726" y="2477"/>
                  </a:cubicBezTo>
                  <a:cubicBezTo>
                    <a:pt x="4600" y="2603"/>
                    <a:pt x="4312" y="2891"/>
                    <a:pt x="3702" y="3501"/>
                  </a:cubicBezTo>
                  <a:lnTo>
                    <a:pt x="3928" y="3727"/>
                  </a:lnTo>
                  <a:lnTo>
                    <a:pt x="4781" y="2874"/>
                  </a:lnTo>
                  <a:lnTo>
                    <a:pt x="6287" y="4380"/>
                  </a:lnTo>
                  <a:lnTo>
                    <a:pt x="5810" y="4857"/>
                  </a:lnTo>
                  <a:cubicBezTo>
                    <a:pt x="5623" y="4685"/>
                    <a:pt x="5399" y="4608"/>
                    <a:pt x="5178" y="4608"/>
                  </a:cubicBezTo>
                  <a:cubicBezTo>
                    <a:pt x="4688" y="4608"/>
                    <a:pt x="4217" y="4988"/>
                    <a:pt x="4217" y="5559"/>
                  </a:cubicBezTo>
                  <a:cubicBezTo>
                    <a:pt x="4217" y="5810"/>
                    <a:pt x="4317" y="6036"/>
                    <a:pt x="4468" y="6199"/>
                  </a:cubicBezTo>
                  <a:lnTo>
                    <a:pt x="3828" y="6839"/>
                  </a:lnTo>
                  <a:lnTo>
                    <a:pt x="2322" y="5333"/>
                  </a:lnTo>
                  <a:lnTo>
                    <a:pt x="3690" y="3953"/>
                  </a:lnTo>
                  <a:lnTo>
                    <a:pt x="3464" y="3740"/>
                  </a:lnTo>
                  <a:lnTo>
                    <a:pt x="1870" y="5333"/>
                  </a:lnTo>
                  <a:lnTo>
                    <a:pt x="2096" y="5559"/>
                  </a:lnTo>
                  <a:lnTo>
                    <a:pt x="1205" y="6463"/>
                  </a:lnTo>
                  <a:lnTo>
                    <a:pt x="1556" y="6802"/>
                  </a:lnTo>
                  <a:lnTo>
                    <a:pt x="966" y="7379"/>
                  </a:lnTo>
                  <a:lnTo>
                    <a:pt x="678" y="7078"/>
                  </a:lnTo>
                  <a:lnTo>
                    <a:pt x="0" y="7755"/>
                  </a:lnTo>
                  <a:lnTo>
                    <a:pt x="1406" y="9161"/>
                  </a:lnTo>
                  <a:lnTo>
                    <a:pt x="2083" y="8483"/>
                  </a:lnTo>
                  <a:lnTo>
                    <a:pt x="1782" y="8195"/>
                  </a:lnTo>
                  <a:lnTo>
                    <a:pt x="2359" y="7605"/>
                  </a:lnTo>
                  <a:lnTo>
                    <a:pt x="2698" y="7956"/>
                  </a:lnTo>
                  <a:lnTo>
                    <a:pt x="3602" y="7065"/>
                  </a:lnTo>
                  <a:lnTo>
                    <a:pt x="3828" y="7291"/>
                  </a:lnTo>
                  <a:lnTo>
                    <a:pt x="4317" y="6802"/>
                  </a:lnTo>
                  <a:lnTo>
                    <a:pt x="4317" y="7931"/>
                  </a:lnTo>
                  <a:lnTo>
                    <a:pt x="1945" y="10830"/>
                  </a:lnTo>
                  <a:lnTo>
                    <a:pt x="3188" y="10830"/>
                  </a:lnTo>
                  <a:lnTo>
                    <a:pt x="4681" y="9010"/>
                  </a:lnTo>
                  <a:lnTo>
                    <a:pt x="4681" y="10830"/>
                  </a:lnTo>
                  <a:lnTo>
                    <a:pt x="5660" y="10830"/>
                  </a:lnTo>
                  <a:lnTo>
                    <a:pt x="5660" y="8947"/>
                  </a:lnTo>
                  <a:lnTo>
                    <a:pt x="7203" y="10830"/>
                  </a:lnTo>
                  <a:lnTo>
                    <a:pt x="8446" y="10830"/>
                  </a:lnTo>
                  <a:lnTo>
                    <a:pt x="6024" y="7868"/>
                  </a:lnTo>
                  <a:lnTo>
                    <a:pt x="6024" y="5986"/>
                  </a:lnTo>
                  <a:cubicBezTo>
                    <a:pt x="6162" y="5710"/>
                    <a:pt x="6149" y="5384"/>
                    <a:pt x="6011" y="5107"/>
                  </a:cubicBezTo>
                  <a:cubicBezTo>
                    <a:pt x="6187" y="4932"/>
                    <a:pt x="7630" y="3501"/>
                    <a:pt x="7793" y="3326"/>
                  </a:cubicBezTo>
                  <a:lnTo>
                    <a:pt x="8245" y="3777"/>
                  </a:lnTo>
                  <a:lnTo>
                    <a:pt x="9161" y="2861"/>
                  </a:lnTo>
                  <a:lnTo>
                    <a:pt x="7969" y="1682"/>
                  </a:lnTo>
                  <a:lnTo>
                    <a:pt x="7755" y="1908"/>
                  </a:lnTo>
                  <a:lnTo>
                    <a:pt x="8709" y="2861"/>
                  </a:lnTo>
                  <a:lnTo>
                    <a:pt x="8245" y="3326"/>
                  </a:lnTo>
                  <a:lnTo>
                    <a:pt x="5835" y="916"/>
                  </a:lnTo>
                  <a:lnTo>
                    <a:pt x="6300" y="452"/>
                  </a:lnTo>
                  <a:lnTo>
                    <a:pt x="7517" y="1669"/>
                  </a:lnTo>
                  <a:lnTo>
                    <a:pt x="7743" y="1443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8"/>
            <p:cNvSpPr/>
            <p:nvPr/>
          </p:nvSpPr>
          <p:spPr>
            <a:xfrm>
              <a:off x="3623475" y="2968550"/>
              <a:ext cx="11000" cy="11000"/>
            </a:xfrm>
            <a:custGeom>
              <a:avLst/>
              <a:gdLst/>
              <a:ahLst/>
              <a:cxnLst/>
              <a:rect l="l" t="t" r="r" b="b"/>
              <a:pathLst>
                <a:path w="440" h="440" extrusionOk="0">
                  <a:moveTo>
                    <a:pt x="214" y="0"/>
                  </a:moveTo>
                  <a:lnTo>
                    <a:pt x="1" y="214"/>
                  </a:lnTo>
                  <a:lnTo>
                    <a:pt x="227" y="439"/>
                  </a:lnTo>
                  <a:lnTo>
                    <a:pt x="440" y="226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8"/>
            <p:cNvSpPr/>
            <p:nvPr/>
          </p:nvSpPr>
          <p:spPr>
            <a:xfrm>
              <a:off x="3612175" y="2979525"/>
              <a:ext cx="11325" cy="11325"/>
            </a:xfrm>
            <a:custGeom>
              <a:avLst/>
              <a:gdLst/>
              <a:ahLst/>
              <a:cxnLst/>
              <a:rect l="l" t="t" r="r" b="b"/>
              <a:pathLst>
                <a:path w="453" h="453" extrusionOk="0">
                  <a:moveTo>
                    <a:pt x="227" y="0"/>
                  </a:moveTo>
                  <a:lnTo>
                    <a:pt x="1" y="226"/>
                  </a:lnTo>
                  <a:lnTo>
                    <a:pt x="227" y="452"/>
                  </a:lnTo>
                  <a:lnTo>
                    <a:pt x="453" y="226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" name="Google Shape;400;p28"/>
          <p:cNvGrpSpPr/>
          <p:nvPr/>
        </p:nvGrpSpPr>
        <p:grpSpPr>
          <a:xfrm>
            <a:off x="7452730" y="964163"/>
            <a:ext cx="524383" cy="564918"/>
            <a:chOff x="1775350" y="2935600"/>
            <a:chExt cx="270775" cy="270775"/>
          </a:xfrm>
        </p:grpSpPr>
        <p:sp>
          <p:nvSpPr>
            <p:cNvPr id="401" name="Google Shape;401;p28"/>
            <p:cNvSpPr/>
            <p:nvPr/>
          </p:nvSpPr>
          <p:spPr>
            <a:xfrm>
              <a:off x="1775350" y="2935600"/>
              <a:ext cx="270775" cy="270775"/>
            </a:xfrm>
            <a:custGeom>
              <a:avLst/>
              <a:gdLst/>
              <a:ahLst/>
              <a:cxnLst/>
              <a:rect l="l" t="t" r="r" b="b"/>
              <a:pathLst>
                <a:path w="10831" h="10831" extrusionOk="0">
                  <a:moveTo>
                    <a:pt x="2159" y="1921"/>
                  </a:moveTo>
                  <a:cubicBezTo>
                    <a:pt x="2247" y="1921"/>
                    <a:pt x="2322" y="1996"/>
                    <a:pt x="2322" y="2084"/>
                  </a:cubicBezTo>
                  <a:cubicBezTo>
                    <a:pt x="2322" y="2172"/>
                    <a:pt x="2247" y="2234"/>
                    <a:pt x="2159" y="2234"/>
                  </a:cubicBezTo>
                  <a:cubicBezTo>
                    <a:pt x="2071" y="2234"/>
                    <a:pt x="1996" y="2172"/>
                    <a:pt x="1996" y="2084"/>
                  </a:cubicBezTo>
                  <a:cubicBezTo>
                    <a:pt x="1996" y="1996"/>
                    <a:pt x="2071" y="1921"/>
                    <a:pt x="2159" y="1921"/>
                  </a:cubicBezTo>
                  <a:close/>
                  <a:moveTo>
                    <a:pt x="8923" y="2234"/>
                  </a:moveTo>
                  <a:cubicBezTo>
                    <a:pt x="9010" y="2234"/>
                    <a:pt x="9086" y="2310"/>
                    <a:pt x="9086" y="2397"/>
                  </a:cubicBezTo>
                  <a:cubicBezTo>
                    <a:pt x="9086" y="2485"/>
                    <a:pt x="9010" y="2548"/>
                    <a:pt x="8923" y="2548"/>
                  </a:cubicBezTo>
                  <a:cubicBezTo>
                    <a:pt x="8835" y="2548"/>
                    <a:pt x="8772" y="2485"/>
                    <a:pt x="8772" y="2397"/>
                  </a:cubicBezTo>
                  <a:cubicBezTo>
                    <a:pt x="8772" y="2310"/>
                    <a:pt x="8835" y="2234"/>
                    <a:pt x="8923" y="2234"/>
                  </a:cubicBezTo>
                  <a:close/>
                  <a:moveTo>
                    <a:pt x="8396" y="4644"/>
                  </a:moveTo>
                  <a:cubicBezTo>
                    <a:pt x="8483" y="4644"/>
                    <a:pt x="8559" y="4719"/>
                    <a:pt x="8559" y="4807"/>
                  </a:cubicBezTo>
                  <a:cubicBezTo>
                    <a:pt x="8559" y="4882"/>
                    <a:pt x="8483" y="4957"/>
                    <a:pt x="8396" y="4957"/>
                  </a:cubicBezTo>
                  <a:cubicBezTo>
                    <a:pt x="8308" y="4957"/>
                    <a:pt x="8232" y="4882"/>
                    <a:pt x="8232" y="4807"/>
                  </a:cubicBezTo>
                  <a:cubicBezTo>
                    <a:pt x="8232" y="4719"/>
                    <a:pt x="8308" y="4644"/>
                    <a:pt x="8396" y="4644"/>
                  </a:cubicBezTo>
                  <a:close/>
                  <a:moveTo>
                    <a:pt x="2749" y="4669"/>
                  </a:moveTo>
                  <a:cubicBezTo>
                    <a:pt x="2836" y="4669"/>
                    <a:pt x="2912" y="4744"/>
                    <a:pt x="2912" y="4832"/>
                  </a:cubicBezTo>
                  <a:cubicBezTo>
                    <a:pt x="2912" y="4920"/>
                    <a:pt x="2836" y="4995"/>
                    <a:pt x="2749" y="4995"/>
                  </a:cubicBezTo>
                  <a:cubicBezTo>
                    <a:pt x="2661" y="4995"/>
                    <a:pt x="2598" y="4920"/>
                    <a:pt x="2598" y="4832"/>
                  </a:cubicBezTo>
                  <a:cubicBezTo>
                    <a:pt x="2598" y="4744"/>
                    <a:pt x="2661" y="4669"/>
                    <a:pt x="2749" y="4669"/>
                  </a:cubicBezTo>
                  <a:close/>
                  <a:moveTo>
                    <a:pt x="5406" y="2721"/>
                  </a:moveTo>
                  <a:cubicBezTo>
                    <a:pt x="5448" y="2721"/>
                    <a:pt x="5491" y="2722"/>
                    <a:pt x="5534" y="2724"/>
                  </a:cubicBezTo>
                  <a:cubicBezTo>
                    <a:pt x="7065" y="3188"/>
                    <a:pt x="7605" y="5020"/>
                    <a:pt x="6614" y="5836"/>
                  </a:cubicBezTo>
                  <a:cubicBezTo>
                    <a:pt x="6764" y="5409"/>
                    <a:pt x="6676" y="4907"/>
                    <a:pt x="6350" y="4556"/>
                  </a:cubicBezTo>
                  <a:cubicBezTo>
                    <a:pt x="6300" y="4305"/>
                    <a:pt x="6149" y="4066"/>
                    <a:pt x="5936" y="3866"/>
                  </a:cubicBezTo>
                  <a:cubicBezTo>
                    <a:pt x="5611" y="3558"/>
                    <a:pt x="5172" y="3397"/>
                    <a:pt x="4707" y="3397"/>
                  </a:cubicBezTo>
                  <a:cubicBezTo>
                    <a:pt x="4129" y="3397"/>
                    <a:pt x="3511" y="3645"/>
                    <a:pt x="3025" y="4167"/>
                  </a:cubicBezTo>
                  <a:cubicBezTo>
                    <a:pt x="3482" y="3288"/>
                    <a:pt x="4391" y="2721"/>
                    <a:pt x="5406" y="2721"/>
                  </a:cubicBezTo>
                  <a:close/>
                  <a:moveTo>
                    <a:pt x="5422" y="4468"/>
                  </a:moveTo>
                  <a:cubicBezTo>
                    <a:pt x="5936" y="4468"/>
                    <a:pt x="6363" y="4895"/>
                    <a:pt x="6363" y="5422"/>
                  </a:cubicBezTo>
                  <a:cubicBezTo>
                    <a:pt x="6363" y="5936"/>
                    <a:pt x="5936" y="6363"/>
                    <a:pt x="5422" y="6363"/>
                  </a:cubicBezTo>
                  <a:cubicBezTo>
                    <a:pt x="4894" y="6363"/>
                    <a:pt x="4468" y="5936"/>
                    <a:pt x="4468" y="5422"/>
                  </a:cubicBezTo>
                  <a:cubicBezTo>
                    <a:pt x="4468" y="4895"/>
                    <a:pt x="4894" y="4468"/>
                    <a:pt x="5422" y="4468"/>
                  </a:cubicBezTo>
                  <a:close/>
                  <a:moveTo>
                    <a:pt x="6676" y="3037"/>
                  </a:moveTo>
                  <a:lnTo>
                    <a:pt x="6676" y="3037"/>
                  </a:lnTo>
                  <a:cubicBezTo>
                    <a:pt x="7279" y="3351"/>
                    <a:pt x="7756" y="3903"/>
                    <a:pt x="7981" y="4568"/>
                  </a:cubicBezTo>
                  <a:cubicBezTo>
                    <a:pt x="7869" y="4769"/>
                    <a:pt x="7919" y="5033"/>
                    <a:pt x="8107" y="5171"/>
                  </a:cubicBezTo>
                  <a:cubicBezTo>
                    <a:pt x="8120" y="5284"/>
                    <a:pt x="8120" y="5397"/>
                    <a:pt x="8107" y="5510"/>
                  </a:cubicBezTo>
                  <a:cubicBezTo>
                    <a:pt x="7761" y="6588"/>
                    <a:pt x="6884" y="7112"/>
                    <a:pt x="6109" y="7112"/>
                  </a:cubicBezTo>
                  <a:cubicBezTo>
                    <a:pt x="5730" y="7112"/>
                    <a:pt x="5376" y="6987"/>
                    <a:pt x="5120" y="6739"/>
                  </a:cubicBezTo>
                  <a:cubicBezTo>
                    <a:pt x="5070" y="6702"/>
                    <a:pt x="5032" y="6652"/>
                    <a:pt x="4995" y="6614"/>
                  </a:cubicBezTo>
                  <a:lnTo>
                    <a:pt x="4995" y="6614"/>
                  </a:lnTo>
                  <a:cubicBezTo>
                    <a:pt x="5134" y="6661"/>
                    <a:pt x="5277" y="6685"/>
                    <a:pt x="5420" y="6685"/>
                  </a:cubicBezTo>
                  <a:cubicBezTo>
                    <a:pt x="5729" y="6685"/>
                    <a:pt x="6034" y="6574"/>
                    <a:pt x="6275" y="6350"/>
                  </a:cubicBezTo>
                  <a:cubicBezTo>
                    <a:pt x="7454" y="6074"/>
                    <a:pt x="7969" y="4292"/>
                    <a:pt x="6676" y="3037"/>
                  </a:cubicBezTo>
                  <a:close/>
                  <a:moveTo>
                    <a:pt x="4702" y="3714"/>
                  </a:moveTo>
                  <a:cubicBezTo>
                    <a:pt x="5149" y="3714"/>
                    <a:pt x="5564" y="3889"/>
                    <a:pt x="5836" y="4217"/>
                  </a:cubicBezTo>
                  <a:cubicBezTo>
                    <a:pt x="5700" y="4169"/>
                    <a:pt x="5558" y="4145"/>
                    <a:pt x="5415" y="4145"/>
                  </a:cubicBezTo>
                  <a:cubicBezTo>
                    <a:pt x="5111" y="4145"/>
                    <a:pt x="4808" y="4254"/>
                    <a:pt x="4568" y="4468"/>
                  </a:cubicBezTo>
                  <a:cubicBezTo>
                    <a:pt x="3414" y="4732"/>
                    <a:pt x="2824" y="6539"/>
                    <a:pt x="4179" y="7819"/>
                  </a:cubicBezTo>
                  <a:cubicBezTo>
                    <a:pt x="3263" y="7342"/>
                    <a:pt x="2686" y="6401"/>
                    <a:pt x="2724" y="5309"/>
                  </a:cubicBezTo>
                  <a:lnTo>
                    <a:pt x="2724" y="5309"/>
                  </a:lnTo>
                  <a:cubicBezTo>
                    <a:pt x="2734" y="5309"/>
                    <a:pt x="2744" y="5310"/>
                    <a:pt x="2755" y="5310"/>
                  </a:cubicBezTo>
                  <a:cubicBezTo>
                    <a:pt x="3149" y="5310"/>
                    <a:pt x="3370" y="4849"/>
                    <a:pt x="3125" y="4531"/>
                  </a:cubicBezTo>
                  <a:cubicBezTo>
                    <a:pt x="3566" y="3973"/>
                    <a:pt x="4158" y="3714"/>
                    <a:pt x="4702" y="3714"/>
                  </a:cubicBezTo>
                  <a:close/>
                  <a:moveTo>
                    <a:pt x="4217" y="4995"/>
                  </a:moveTo>
                  <a:lnTo>
                    <a:pt x="4217" y="4995"/>
                  </a:lnTo>
                  <a:cubicBezTo>
                    <a:pt x="4066" y="5422"/>
                    <a:pt x="4154" y="5911"/>
                    <a:pt x="4468" y="6263"/>
                  </a:cubicBezTo>
                  <a:cubicBezTo>
                    <a:pt x="4531" y="6601"/>
                    <a:pt x="4694" y="6752"/>
                    <a:pt x="4894" y="6965"/>
                  </a:cubicBezTo>
                  <a:cubicBezTo>
                    <a:pt x="5208" y="7268"/>
                    <a:pt x="5650" y="7430"/>
                    <a:pt x="6120" y="7430"/>
                  </a:cubicBezTo>
                  <a:cubicBezTo>
                    <a:pt x="6704" y="7430"/>
                    <a:pt x="7332" y="7181"/>
                    <a:pt x="7818" y="6639"/>
                  </a:cubicBezTo>
                  <a:lnTo>
                    <a:pt x="7818" y="6639"/>
                  </a:lnTo>
                  <a:cubicBezTo>
                    <a:pt x="7705" y="6865"/>
                    <a:pt x="7555" y="7078"/>
                    <a:pt x="7379" y="7266"/>
                  </a:cubicBezTo>
                  <a:cubicBezTo>
                    <a:pt x="6870" y="7811"/>
                    <a:pt x="6159" y="8110"/>
                    <a:pt x="5426" y="8110"/>
                  </a:cubicBezTo>
                  <a:cubicBezTo>
                    <a:pt x="5383" y="8110"/>
                    <a:pt x="5339" y="8109"/>
                    <a:pt x="5296" y="8107"/>
                  </a:cubicBezTo>
                  <a:cubicBezTo>
                    <a:pt x="3740" y="7605"/>
                    <a:pt x="3238" y="5798"/>
                    <a:pt x="4217" y="4995"/>
                  </a:cubicBezTo>
                  <a:close/>
                  <a:moveTo>
                    <a:pt x="2146" y="8559"/>
                  </a:moveTo>
                  <a:cubicBezTo>
                    <a:pt x="2234" y="8559"/>
                    <a:pt x="2309" y="8634"/>
                    <a:pt x="2309" y="8722"/>
                  </a:cubicBezTo>
                  <a:cubicBezTo>
                    <a:pt x="2309" y="8810"/>
                    <a:pt x="2234" y="8873"/>
                    <a:pt x="2146" y="8873"/>
                  </a:cubicBezTo>
                  <a:cubicBezTo>
                    <a:pt x="2058" y="8873"/>
                    <a:pt x="1983" y="8810"/>
                    <a:pt x="1983" y="8722"/>
                  </a:cubicBezTo>
                  <a:cubicBezTo>
                    <a:pt x="1983" y="8634"/>
                    <a:pt x="2058" y="8559"/>
                    <a:pt x="2146" y="8559"/>
                  </a:cubicBezTo>
                  <a:close/>
                  <a:moveTo>
                    <a:pt x="8120" y="8910"/>
                  </a:moveTo>
                  <a:cubicBezTo>
                    <a:pt x="8207" y="8910"/>
                    <a:pt x="8283" y="8986"/>
                    <a:pt x="8283" y="9073"/>
                  </a:cubicBezTo>
                  <a:cubicBezTo>
                    <a:pt x="8283" y="9161"/>
                    <a:pt x="8207" y="9237"/>
                    <a:pt x="8120" y="9237"/>
                  </a:cubicBezTo>
                  <a:cubicBezTo>
                    <a:pt x="8032" y="9237"/>
                    <a:pt x="7969" y="9161"/>
                    <a:pt x="7969" y="9073"/>
                  </a:cubicBezTo>
                  <a:cubicBezTo>
                    <a:pt x="7969" y="8986"/>
                    <a:pt x="8032" y="8910"/>
                    <a:pt x="8120" y="8910"/>
                  </a:cubicBezTo>
                  <a:close/>
                  <a:moveTo>
                    <a:pt x="5447" y="1"/>
                  </a:moveTo>
                  <a:lnTo>
                    <a:pt x="5384" y="314"/>
                  </a:lnTo>
                  <a:cubicBezTo>
                    <a:pt x="6689" y="528"/>
                    <a:pt x="7768" y="1168"/>
                    <a:pt x="8521" y="2147"/>
                  </a:cubicBezTo>
                  <a:cubicBezTo>
                    <a:pt x="8328" y="2460"/>
                    <a:pt x="8563" y="2877"/>
                    <a:pt x="8926" y="2877"/>
                  </a:cubicBezTo>
                  <a:cubicBezTo>
                    <a:pt x="8942" y="2877"/>
                    <a:pt x="8957" y="2876"/>
                    <a:pt x="8973" y="2874"/>
                  </a:cubicBezTo>
                  <a:cubicBezTo>
                    <a:pt x="9261" y="3464"/>
                    <a:pt x="9399" y="4104"/>
                    <a:pt x="9399" y="4819"/>
                  </a:cubicBezTo>
                  <a:cubicBezTo>
                    <a:pt x="9374" y="6601"/>
                    <a:pt x="8007" y="8032"/>
                    <a:pt x="6513" y="8220"/>
                  </a:cubicBezTo>
                  <a:cubicBezTo>
                    <a:pt x="7618" y="7793"/>
                    <a:pt x="8370" y="6752"/>
                    <a:pt x="8433" y="5560"/>
                  </a:cubicBezTo>
                  <a:cubicBezTo>
                    <a:pt x="8458" y="5472"/>
                    <a:pt x="8483" y="5372"/>
                    <a:pt x="8509" y="5259"/>
                  </a:cubicBezTo>
                  <a:cubicBezTo>
                    <a:pt x="8973" y="5158"/>
                    <a:pt x="8998" y="4506"/>
                    <a:pt x="8546" y="4343"/>
                  </a:cubicBezTo>
                  <a:cubicBezTo>
                    <a:pt x="8361" y="2557"/>
                    <a:pt x="6676" y="1099"/>
                    <a:pt x="4672" y="1099"/>
                  </a:cubicBezTo>
                  <a:cubicBezTo>
                    <a:pt x="3958" y="1099"/>
                    <a:pt x="3202" y="1285"/>
                    <a:pt x="2460" y="1707"/>
                  </a:cubicBezTo>
                  <a:cubicBezTo>
                    <a:pt x="2366" y="1632"/>
                    <a:pt x="2262" y="1599"/>
                    <a:pt x="2161" y="1599"/>
                  </a:cubicBezTo>
                  <a:cubicBezTo>
                    <a:pt x="1858" y="1599"/>
                    <a:pt x="1585" y="1896"/>
                    <a:pt x="1707" y="2234"/>
                  </a:cubicBezTo>
                  <a:cubicBezTo>
                    <a:pt x="791" y="3050"/>
                    <a:pt x="201" y="4129"/>
                    <a:pt x="0" y="5397"/>
                  </a:cubicBezTo>
                  <a:lnTo>
                    <a:pt x="314" y="5447"/>
                  </a:lnTo>
                  <a:cubicBezTo>
                    <a:pt x="502" y="4255"/>
                    <a:pt x="1055" y="3238"/>
                    <a:pt x="1908" y="2485"/>
                  </a:cubicBezTo>
                  <a:cubicBezTo>
                    <a:pt x="1986" y="2533"/>
                    <a:pt x="2070" y="2554"/>
                    <a:pt x="2151" y="2554"/>
                  </a:cubicBezTo>
                  <a:cubicBezTo>
                    <a:pt x="2434" y="2554"/>
                    <a:pt x="2691" y="2295"/>
                    <a:pt x="2623" y="1983"/>
                  </a:cubicBezTo>
                  <a:cubicBezTo>
                    <a:pt x="3100" y="1707"/>
                    <a:pt x="3627" y="1544"/>
                    <a:pt x="4217" y="1456"/>
                  </a:cubicBezTo>
                  <a:cubicBezTo>
                    <a:pt x="4386" y="1433"/>
                    <a:pt x="4553" y="1421"/>
                    <a:pt x="4718" y="1421"/>
                  </a:cubicBezTo>
                  <a:cubicBezTo>
                    <a:pt x="6485" y="1421"/>
                    <a:pt x="8013" y="2721"/>
                    <a:pt x="8220" y="4305"/>
                  </a:cubicBezTo>
                  <a:cubicBezTo>
                    <a:pt x="7806" y="3251"/>
                    <a:pt x="6802" y="2473"/>
                    <a:pt x="5585" y="2410"/>
                  </a:cubicBezTo>
                  <a:cubicBezTo>
                    <a:pt x="5272" y="2317"/>
                    <a:pt x="4962" y="2273"/>
                    <a:pt x="4660" y="2273"/>
                  </a:cubicBezTo>
                  <a:cubicBezTo>
                    <a:pt x="2561" y="2273"/>
                    <a:pt x="835" y="4382"/>
                    <a:pt x="1142" y="6664"/>
                  </a:cubicBezTo>
                  <a:cubicBezTo>
                    <a:pt x="1230" y="7329"/>
                    <a:pt x="1431" y="7919"/>
                    <a:pt x="1757" y="8446"/>
                  </a:cubicBezTo>
                  <a:cubicBezTo>
                    <a:pt x="1534" y="8770"/>
                    <a:pt x="1778" y="9194"/>
                    <a:pt x="2145" y="9194"/>
                  </a:cubicBezTo>
                  <a:cubicBezTo>
                    <a:pt x="2190" y="9194"/>
                    <a:pt x="2236" y="9188"/>
                    <a:pt x="2284" y="9174"/>
                  </a:cubicBezTo>
                  <a:cubicBezTo>
                    <a:pt x="3087" y="10052"/>
                    <a:pt x="4154" y="10630"/>
                    <a:pt x="5396" y="10830"/>
                  </a:cubicBezTo>
                  <a:lnTo>
                    <a:pt x="5447" y="10517"/>
                  </a:lnTo>
                  <a:cubicBezTo>
                    <a:pt x="4292" y="10328"/>
                    <a:pt x="3288" y="9801"/>
                    <a:pt x="2535" y="8986"/>
                  </a:cubicBezTo>
                  <a:cubicBezTo>
                    <a:pt x="2758" y="8651"/>
                    <a:pt x="2506" y="8237"/>
                    <a:pt x="2147" y="8237"/>
                  </a:cubicBezTo>
                  <a:cubicBezTo>
                    <a:pt x="2102" y="8237"/>
                    <a:pt x="2056" y="8244"/>
                    <a:pt x="2008" y="8258"/>
                  </a:cubicBezTo>
                  <a:cubicBezTo>
                    <a:pt x="553" y="5761"/>
                    <a:pt x="2021" y="2937"/>
                    <a:pt x="4280" y="2623"/>
                  </a:cubicBezTo>
                  <a:lnTo>
                    <a:pt x="4280" y="2623"/>
                  </a:lnTo>
                  <a:cubicBezTo>
                    <a:pt x="3502" y="2937"/>
                    <a:pt x="2874" y="3565"/>
                    <a:pt x="2585" y="4393"/>
                  </a:cubicBezTo>
                  <a:cubicBezTo>
                    <a:pt x="2259" y="4506"/>
                    <a:pt x="2171" y="4920"/>
                    <a:pt x="2410" y="5158"/>
                  </a:cubicBezTo>
                  <a:cubicBezTo>
                    <a:pt x="2410" y="5183"/>
                    <a:pt x="2410" y="5208"/>
                    <a:pt x="2410" y="5234"/>
                  </a:cubicBezTo>
                  <a:lnTo>
                    <a:pt x="2410" y="5246"/>
                  </a:lnTo>
                  <a:cubicBezTo>
                    <a:pt x="1746" y="7454"/>
                    <a:pt x="3618" y="9723"/>
                    <a:pt x="6129" y="9723"/>
                  </a:cubicBezTo>
                  <a:cubicBezTo>
                    <a:pt x="6657" y="9723"/>
                    <a:pt x="7214" y="9622"/>
                    <a:pt x="7781" y="9400"/>
                  </a:cubicBezTo>
                  <a:cubicBezTo>
                    <a:pt x="7877" y="9504"/>
                    <a:pt x="8000" y="9550"/>
                    <a:pt x="8120" y="9550"/>
                  </a:cubicBezTo>
                  <a:cubicBezTo>
                    <a:pt x="8393" y="9550"/>
                    <a:pt x="8657" y="9316"/>
                    <a:pt x="8596" y="8986"/>
                  </a:cubicBezTo>
                  <a:cubicBezTo>
                    <a:pt x="9851" y="8170"/>
                    <a:pt x="10592" y="6890"/>
                    <a:pt x="10830" y="5447"/>
                  </a:cubicBezTo>
                  <a:lnTo>
                    <a:pt x="10516" y="5384"/>
                  </a:lnTo>
                  <a:cubicBezTo>
                    <a:pt x="10278" y="6815"/>
                    <a:pt x="9538" y="7982"/>
                    <a:pt x="8433" y="8710"/>
                  </a:cubicBezTo>
                  <a:cubicBezTo>
                    <a:pt x="8339" y="8630"/>
                    <a:pt x="8230" y="8594"/>
                    <a:pt x="8125" y="8594"/>
                  </a:cubicBezTo>
                  <a:cubicBezTo>
                    <a:pt x="7867" y="8594"/>
                    <a:pt x="7628" y="8808"/>
                    <a:pt x="7655" y="9111"/>
                  </a:cubicBezTo>
                  <a:cubicBezTo>
                    <a:pt x="7141" y="9299"/>
                    <a:pt x="6614" y="9400"/>
                    <a:pt x="6024" y="9400"/>
                  </a:cubicBezTo>
                  <a:cubicBezTo>
                    <a:pt x="4229" y="9375"/>
                    <a:pt x="2786" y="7994"/>
                    <a:pt x="2611" y="6501"/>
                  </a:cubicBezTo>
                  <a:lnTo>
                    <a:pt x="2611" y="6501"/>
                  </a:lnTo>
                  <a:cubicBezTo>
                    <a:pt x="2724" y="6827"/>
                    <a:pt x="2899" y="7116"/>
                    <a:pt x="3125" y="7379"/>
                  </a:cubicBezTo>
                  <a:cubicBezTo>
                    <a:pt x="4016" y="8421"/>
                    <a:pt x="5196" y="8421"/>
                    <a:pt x="5246" y="8433"/>
                  </a:cubicBezTo>
                  <a:cubicBezTo>
                    <a:pt x="5549" y="8524"/>
                    <a:pt x="5852" y="8567"/>
                    <a:pt x="6149" y="8567"/>
                  </a:cubicBezTo>
                  <a:cubicBezTo>
                    <a:pt x="8032" y="8567"/>
                    <a:pt x="9692" y="6857"/>
                    <a:pt x="9713" y="4819"/>
                  </a:cubicBezTo>
                  <a:cubicBezTo>
                    <a:pt x="9701" y="4706"/>
                    <a:pt x="9763" y="3778"/>
                    <a:pt x="9261" y="2736"/>
                  </a:cubicBezTo>
                  <a:cubicBezTo>
                    <a:pt x="9349" y="2648"/>
                    <a:pt x="9399" y="2523"/>
                    <a:pt x="9399" y="2397"/>
                  </a:cubicBezTo>
                  <a:cubicBezTo>
                    <a:pt x="9399" y="2127"/>
                    <a:pt x="9184" y="1917"/>
                    <a:pt x="8932" y="1917"/>
                  </a:cubicBezTo>
                  <a:cubicBezTo>
                    <a:pt x="8880" y="1917"/>
                    <a:pt x="8826" y="1926"/>
                    <a:pt x="8772" y="1946"/>
                  </a:cubicBezTo>
                  <a:cubicBezTo>
                    <a:pt x="7969" y="904"/>
                    <a:pt x="6827" y="227"/>
                    <a:pt x="5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9225" tIns="139225" rIns="139225" bIns="1392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8"/>
            <p:cNvSpPr/>
            <p:nvPr/>
          </p:nvSpPr>
          <p:spPr>
            <a:xfrm>
              <a:off x="1914950" y="3067050"/>
              <a:ext cx="7550" cy="7875"/>
            </a:xfrm>
            <a:custGeom>
              <a:avLst/>
              <a:gdLst/>
              <a:ahLst/>
              <a:cxnLst/>
              <a:rect l="l" t="t" r="r" b="b"/>
              <a:pathLst>
                <a:path w="302" h="315" extrusionOk="0">
                  <a:moveTo>
                    <a:pt x="1" y="1"/>
                  </a:moveTo>
                  <a:lnTo>
                    <a:pt x="1" y="314"/>
                  </a:lnTo>
                  <a:lnTo>
                    <a:pt x="302" y="314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9225" tIns="139225" rIns="139225" bIns="1392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8"/>
            <p:cNvSpPr/>
            <p:nvPr/>
          </p:nvSpPr>
          <p:spPr>
            <a:xfrm>
              <a:off x="1899275" y="3067050"/>
              <a:ext cx="7850" cy="7875"/>
            </a:xfrm>
            <a:custGeom>
              <a:avLst/>
              <a:gdLst/>
              <a:ahLst/>
              <a:cxnLst/>
              <a:rect l="l" t="t" r="r" b="b"/>
              <a:pathLst>
                <a:path w="314" h="315" extrusionOk="0">
                  <a:moveTo>
                    <a:pt x="0" y="1"/>
                  </a:moveTo>
                  <a:lnTo>
                    <a:pt x="0" y="314"/>
                  </a:lnTo>
                  <a:lnTo>
                    <a:pt x="314" y="314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39225" tIns="139225" rIns="139225" bIns="1392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" name="Google Shape;404;p28"/>
          <p:cNvSpPr txBox="1"/>
          <p:nvPr/>
        </p:nvSpPr>
        <p:spPr>
          <a:xfrm>
            <a:off x="1419300" y="4049825"/>
            <a:ext cx="4778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Space Grant Symposium April 18th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7"/>
          <p:cNvSpPr txBox="1">
            <a:spLocks noGrp="1"/>
          </p:cNvSpPr>
          <p:nvPr>
            <p:ph type="title"/>
          </p:nvPr>
        </p:nvSpPr>
        <p:spPr>
          <a:xfrm>
            <a:off x="1328550" y="1205250"/>
            <a:ext cx="6486900" cy="27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38" title="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39" title="image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9"/>
          <p:cNvSpPr txBox="1">
            <a:spLocks noGrp="1"/>
          </p:cNvSpPr>
          <p:nvPr>
            <p:ph type="title"/>
          </p:nvPr>
        </p:nvSpPr>
        <p:spPr>
          <a:xfrm>
            <a:off x="4046000" y="1519125"/>
            <a:ext cx="3938100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</a:t>
            </a:r>
            <a:endParaRPr/>
          </a:p>
        </p:txBody>
      </p:sp>
      <p:sp>
        <p:nvSpPr>
          <p:cNvPr id="410" name="Google Shape;410;p29"/>
          <p:cNvSpPr txBox="1">
            <a:spLocks noGrp="1"/>
          </p:cNvSpPr>
          <p:nvPr>
            <p:ph type="subTitle" idx="1"/>
          </p:nvPr>
        </p:nvSpPr>
        <p:spPr>
          <a:xfrm>
            <a:off x="4046000" y="2432275"/>
            <a:ext cx="3938100" cy="17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I’m Tyler, senior year astronomy student working with Dr. Eifler in Cosmology, and Dr. Shirley looking at HCN in the Taurus Molecular Cloud.</a:t>
            </a:r>
            <a:endParaRPr/>
          </a:p>
        </p:txBody>
      </p:sp>
      <p:cxnSp>
        <p:nvCxnSpPr>
          <p:cNvPr id="411" name="Google Shape;411;p29"/>
          <p:cNvCxnSpPr/>
          <p:nvPr/>
        </p:nvCxnSpPr>
        <p:spPr>
          <a:xfrm>
            <a:off x="4146700" y="2356250"/>
            <a:ext cx="3734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2" name="Google Shape;412;p2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9771" r="8800"/>
          <a:stretch/>
        </p:blipFill>
        <p:spPr>
          <a:xfrm flipH="1">
            <a:off x="894400" y="1082250"/>
            <a:ext cx="2979000" cy="2979000"/>
          </a:xfrm>
          <a:prstGeom prst="ellipse">
            <a:avLst/>
          </a:prstGeom>
        </p:spPr>
      </p:pic>
      <p:pic>
        <p:nvPicPr>
          <p:cNvPr id="413" name="Google Shape;413;p29" title="Roman_FOV_EagleView_Poster2021-webposter_page-000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25" y="-82087"/>
            <a:ext cx="7963474" cy="5307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30" title="bdw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0"/>
          <p:cNvSpPr/>
          <p:nvPr/>
        </p:nvSpPr>
        <p:spPr>
          <a:xfrm>
            <a:off x="199800" y="1046675"/>
            <a:ext cx="3426300" cy="1692300"/>
          </a:xfrm>
          <a:prstGeom prst="rect">
            <a:avLst/>
          </a:prstGeom>
          <a:solidFill>
            <a:srgbClr val="171D38"/>
          </a:solidFill>
          <a:ln w="9525" cap="flat" cmpd="sng">
            <a:solidFill>
              <a:srgbClr val="171D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-"/>
            </a:pPr>
            <a:r>
              <a:rPr lang="en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We need to be prepared for the amount of data that will be released by Roman.</a:t>
            </a:r>
            <a:endParaRPr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bel"/>
              <a:buChar char="-"/>
            </a:pPr>
            <a:r>
              <a:rPr lang="en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Processing this data will be crucial </a:t>
            </a:r>
            <a:endParaRPr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851" y="993288"/>
            <a:ext cx="2589950" cy="16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1"/>
          <p:cNvSpPr txBox="1">
            <a:spLocks noGrp="1"/>
          </p:cNvSpPr>
          <p:nvPr>
            <p:ph type="subTitle" idx="1"/>
          </p:nvPr>
        </p:nvSpPr>
        <p:spPr>
          <a:xfrm>
            <a:off x="1067750" y="1793300"/>
            <a:ext cx="3124800" cy="8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Galaxy positions and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Gravitational lensing.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31"/>
          <p:cNvSpPr txBox="1">
            <a:spLocks noGrp="1"/>
          </p:cNvSpPr>
          <p:nvPr>
            <p:ph type="title"/>
          </p:nvPr>
        </p:nvSpPr>
        <p:spPr>
          <a:xfrm>
            <a:off x="1067750" y="1204300"/>
            <a:ext cx="3124800" cy="63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We can correlate</a:t>
            </a:r>
            <a:endParaRPr sz="2200"/>
          </a:p>
        </p:txBody>
      </p:sp>
      <p:sp>
        <p:nvSpPr>
          <p:cNvPr id="427" name="Google Shape;427;p31"/>
          <p:cNvSpPr txBox="1">
            <a:spLocks noGrp="1"/>
          </p:cNvSpPr>
          <p:nvPr>
            <p:ph type="title" idx="4"/>
          </p:nvPr>
        </p:nvSpPr>
        <p:spPr>
          <a:xfrm>
            <a:off x="1011950" y="498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3x2 Analysis</a:t>
            </a:r>
            <a:endParaRPr/>
          </a:p>
        </p:txBody>
      </p:sp>
      <p:sp>
        <p:nvSpPr>
          <p:cNvPr id="428" name="Google Shape;428;p31"/>
          <p:cNvSpPr txBox="1"/>
          <p:nvPr/>
        </p:nvSpPr>
        <p:spPr>
          <a:xfrm>
            <a:off x="5666850" y="634850"/>
            <a:ext cx="370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DES Shear map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429" name="Google Shape;4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6850" y="3197328"/>
            <a:ext cx="2658250" cy="1106197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1"/>
          <p:cNvSpPr txBox="1"/>
          <p:nvPr/>
        </p:nvSpPr>
        <p:spPr>
          <a:xfrm>
            <a:off x="5666850" y="2766100"/>
            <a:ext cx="349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Galaxy positions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pic>
        <p:nvPicPr>
          <p:cNvPr id="431" name="Google Shape;43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4950" y="1910662"/>
            <a:ext cx="1994100" cy="1322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31"/>
          <p:cNvCxnSpPr/>
          <p:nvPr/>
        </p:nvCxnSpPr>
        <p:spPr>
          <a:xfrm rot="10800000" flipH="1">
            <a:off x="4862125" y="1984125"/>
            <a:ext cx="647100" cy="215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3" name="Google Shape;433;p31"/>
          <p:cNvCxnSpPr/>
          <p:nvPr/>
        </p:nvCxnSpPr>
        <p:spPr>
          <a:xfrm>
            <a:off x="4903600" y="2954750"/>
            <a:ext cx="1062000" cy="688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4" name="Google Shape;434;p31"/>
          <p:cNvSpPr txBox="1"/>
          <p:nvPr/>
        </p:nvSpPr>
        <p:spPr>
          <a:xfrm>
            <a:off x="1067750" y="2871800"/>
            <a:ext cx="5146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Galaxy X Galaxy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Galaxy X Lensing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Lensing X Lensing</a:t>
            </a: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32" title="GalaxyMorphology_RomanSlide_1920x1080_annotated_woTit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3"/>
          <p:cNvSpPr txBox="1">
            <a:spLocks noGrp="1"/>
          </p:cNvSpPr>
          <p:nvPr>
            <p:ph type="title"/>
          </p:nvPr>
        </p:nvSpPr>
        <p:spPr>
          <a:xfrm>
            <a:off x="4046000" y="1237475"/>
            <a:ext cx="3938100" cy="10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Roman Data Challenge</a:t>
            </a:r>
            <a:endParaRPr sz="2800"/>
          </a:p>
        </p:txBody>
      </p:sp>
      <p:sp>
        <p:nvSpPr>
          <p:cNvPr id="445" name="Google Shape;445;p33"/>
          <p:cNvSpPr txBox="1">
            <a:spLocks noGrp="1"/>
          </p:cNvSpPr>
          <p:nvPr>
            <p:ph type="subTitle" idx="1"/>
          </p:nvPr>
        </p:nvSpPr>
        <p:spPr>
          <a:xfrm>
            <a:off x="4046000" y="2432275"/>
            <a:ext cx="3984000" cy="21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Install CoCoA on the HPC.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Given a covariance and data vector.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3x2 data vectors made from a simulated medium tier roman survey.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Using CoCoA run MCMC from three simulated data vectors.</a:t>
            </a:r>
            <a:endParaRPr/>
          </a:p>
        </p:txBody>
      </p:sp>
      <p:cxnSp>
        <p:nvCxnSpPr>
          <p:cNvPr id="446" name="Google Shape;446;p33"/>
          <p:cNvCxnSpPr/>
          <p:nvPr/>
        </p:nvCxnSpPr>
        <p:spPr>
          <a:xfrm>
            <a:off x="4146700" y="2356250"/>
            <a:ext cx="3734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7" name="Google Shape;447;p33" title="189d3c5dec7a4a5f9abefc5bf5b4e4cc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9358" r="19364"/>
          <a:stretch/>
        </p:blipFill>
        <p:spPr>
          <a:xfrm flipH="1">
            <a:off x="894400" y="1082250"/>
            <a:ext cx="2979000" cy="2979000"/>
          </a:xfrm>
          <a:prstGeom prst="ellipse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4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380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453" name="Google Shape;453;p34"/>
          <p:cNvSpPr txBox="1">
            <a:spLocks noGrp="1"/>
          </p:cNvSpPr>
          <p:nvPr>
            <p:ph type="subTitle" idx="1"/>
          </p:nvPr>
        </p:nvSpPr>
        <p:spPr>
          <a:xfrm>
            <a:off x="913475" y="1133563"/>
            <a:ext cx="2560200" cy="5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Summary</a:t>
            </a:r>
            <a:endParaRPr/>
          </a:p>
        </p:txBody>
      </p:sp>
      <p:sp>
        <p:nvSpPr>
          <p:cNvPr id="454" name="Google Shape;454;p34"/>
          <p:cNvSpPr txBox="1">
            <a:spLocks noGrp="1"/>
          </p:cNvSpPr>
          <p:nvPr>
            <p:ph type="subTitle" idx="2"/>
          </p:nvPr>
        </p:nvSpPr>
        <p:spPr>
          <a:xfrm>
            <a:off x="816750" y="1744900"/>
            <a:ext cx="3378300" cy="21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Using ΛCDM model.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Provided three different data vectors, with the same analysis and covariance.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See difference in data vectors is the cosmological parameters</a:t>
            </a:r>
            <a:endParaRPr sz="1900"/>
          </a:p>
        </p:txBody>
      </p:sp>
      <p:cxnSp>
        <p:nvCxnSpPr>
          <p:cNvPr id="455" name="Google Shape;455;p34"/>
          <p:cNvCxnSpPr/>
          <p:nvPr/>
        </p:nvCxnSpPr>
        <p:spPr>
          <a:xfrm rot="10800000">
            <a:off x="1023550" y="1659788"/>
            <a:ext cx="2374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6" name="Google Shape;456;p34" title="plo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3150" y="529125"/>
            <a:ext cx="4066490" cy="4079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5"/>
          <p:cNvSpPr txBox="1">
            <a:spLocks noGrp="1"/>
          </p:cNvSpPr>
          <p:nvPr>
            <p:ph type="title"/>
          </p:nvPr>
        </p:nvSpPr>
        <p:spPr>
          <a:xfrm>
            <a:off x="882100" y="795850"/>
            <a:ext cx="4189200" cy="6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Next steps</a:t>
            </a:r>
            <a:endParaRPr sz="3000" i="1"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462" name="Google Shape;462;p35"/>
          <p:cNvSpPr txBox="1">
            <a:spLocks noGrp="1"/>
          </p:cNvSpPr>
          <p:nvPr>
            <p:ph type="body" idx="1"/>
          </p:nvPr>
        </p:nvSpPr>
        <p:spPr>
          <a:xfrm>
            <a:off x="946125" y="1508150"/>
            <a:ext cx="3951900" cy="20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" lvl="0" indent="-25781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800"/>
              <a:t>Using Marco Raveri’s Tensiometer to quantify how these distributions differ from the data sets.</a:t>
            </a:r>
            <a:endParaRPr sz="1800"/>
          </a:p>
          <a:p>
            <a:pPr marL="274320" lvl="0" indent="-25146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Change analysis choices in CoCoA for the same vector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Different scale cuts for shear, galaxy clustering</a:t>
            </a:r>
            <a:endParaRPr sz="1800"/>
          </a:p>
          <a:p>
            <a:pPr marL="914400" lvl="1" indent="-342900" algn="l" rtl="0">
              <a:spcBef>
                <a:spcPts val="1200"/>
              </a:spcBef>
              <a:spcAft>
                <a:spcPts val="1200"/>
              </a:spcAft>
              <a:buSzPts val="1800"/>
              <a:buChar char="○"/>
            </a:pPr>
            <a:r>
              <a:rPr lang="en" sz="1800"/>
              <a:t>wCDM analysis on datavectors</a:t>
            </a:r>
            <a:endParaRPr sz="1800"/>
          </a:p>
        </p:txBody>
      </p:sp>
      <p:cxnSp>
        <p:nvCxnSpPr>
          <p:cNvPr id="463" name="Google Shape;463;p35"/>
          <p:cNvCxnSpPr/>
          <p:nvPr/>
        </p:nvCxnSpPr>
        <p:spPr>
          <a:xfrm>
            <a:off x="1037525" y="1406950"/>
            <a:ext cx="3562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4" name="Google Shape;464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1842" t="35761" r="41233" b="26540"/>
          <a:stretch/>
        </p:blipFill>
        <p:spPr>
          <a:xfrm>
            <a:off x="5191475" y="1222150"/>
            <a:ext cx="2875200" cy="2875200"/>
          </a:xfrm>
          <a:prstGeom prst="ellipse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6"/>
          <p:cNvSpPr txBox="1">
            <a:spLocks noGrp="1"/>
          </p:cNvSpPr>
          <p:nvPr>
            <p:ph type="title"/>
          </p:nvPr>
        </p:nvSpPr>
        <p:spPr>
          <a:xfrm>
            <a:off x="71327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Preliminary Results</a:t>
            </a:r>
            <a:endParaRPr/>
          </a:p>
        </p:txBody>
      </p:sp>
      <p:pic>
        <p:nvPicPr>
          <p:cNvPr id="470" name="Google Shape;470;p36" title="parameter shift of v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25" y="1149957"/>
            <a:ext cx="3485275" cy="3496368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6"/>
          <p:cNvSpPr txBox="1"/>
          <p:nvPr/>
        </p:nvSpPr>
        <p:spPr>
          <a:xfrm>
            <a:off x="1813900" y="1112200"/>
            <a:ext cx="373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V2 difference to base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72" name="Google Shape;472;p36" title="parameter shift of v1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500" y="1112200"/>
            <a:ext cx="3485275" cy="3496368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6"/>
          <p:cNvSpPr txBox="1"/>
          <p:nvPr/>
        </p:nvSpPr>
        <p:spPr>
          <a:xfrm>
            <a:off x="6048475" y="1112200"/>
            <a:ext cx="311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V10 difference to base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stronomy Minitheme by Slidesgo">
  <a:themeElements>
    <a:clrScheme name="Simple Light">
      <a:dk1>
        <a:srgbClr val="0E052D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</Words>
  <Application>Microsoft Office PowerPoint</Application>
  <PresentationFormat>On-screen Show (16:9)</PresentationFormat>
  <Paragraphs>38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Roboto Condensed Light</vt:lpstr>
      <vt:lpstr>Palanquin Dark</vt:lpstr>
      <vt:lpstr>Baskervville</vt:lpstr>
      <vt:lpstr>Chivo</vt:lpstr>
      <vt:lpstr>Abhaya Libre</vt:lpstr>
      <vt:lpstr>Abel</vt:lpstr>
      <vt:lpstr>Fredoka One</vt:lpstr>
      <vt:lpstr>Arial</vt:lpstr>
      <vt:lpstr>Astronomy Minitheme by Slidesgo</vt:lpstr>
      <vt:lpstr>3x2 Roman Data Challenge </vt:lpstr>
      <vt:lpstr>Hello</vt:lpstr>
      <vt:lpstr>PowerPoint Presentation</vt:lpstr>
      <vt:lpstr>We can correlate</vt:lpstr>
      <vt:lpstr>PowerPoint Presentation</vt:lpstr>
      <vt:lpstr>Roman Data Challenge</vt:lpstr>
      <vt:lpstr>Results</vt:lpstr>
      <vt:lpstr>Next steps</vt:lpstr>
      <vt:lpstr>Preliminary Results</vt:lpstr>
      <vt:lpstr>Thank you!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Michelle A. Coe</dc:creator>
  <cp:lastModifiedBy>Coe, Michelle A - (macoe)</cp:lastModifiedBy>
  <cp:revision>1</cp:revision>
  <dcterms:modified xsi:type="dcterms:W3CDTF">2026-04-08T19:59:38Z</dcterms:modified>
</cp:coreProperties>
</file>